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92" r:id="rId2"/>
    <p:sldId id="376" r:id="rId3"/>
    <p:sldId id="385" r:id="rId4"/>
    <p:sldId id="386" r:id="rId5"/>
    <p:sldId id="414" r:id="rId6"/>
    <p:sldId id="389" r:id="rId7"/>
    <p:sldId id="390" r:id="rId8"/>
    <p:sldId id="415" r:id="rId9"/>
    <p:sldId id="391" r:id="rId10"/>
    <p:sldId id="416" r:id="rId11"/>
    <p:sldId id="387" r:id="rId12"/>
    <p:sldId id="388" r:id="rId13"/>
    <p:sldId id="417" r:id="rId14"/>
    <p:sldId id="418" r:id="rId15"/>
    <p:sldId id="422" r:id="rId16"/>
    <p:sldId id="419" r:id="rId17"/>
    <p:sldId id="392" r:id="rId18"/>
    <p:sldId id="393" r:id="rId19"/>
    <p:sldId id="420" r:id="rId20"/>
    <p:sldId id="423" r:id="rId21"/>
    <p:sldId id="394" r:id="rId22"/>
    <p:sldId id="396" r:id="rId23"/>
    <p:sldId id="395" r:id="rId24"/>
    <p:sldId id="425" r:id="rId25"/>
    <p:sldId id="421" r:id="rId26"/>
    <p:sldId id="397" r:id="rId27"/>
    <p:sldId id="406" r:id="rId28"/>
    <p:sldId id="426" r:id="rId29"/>
    <p:sldId id="408" r:id="rId30"/>
    <p:sldId id="407" r:id="rId31"/>
    <p:sldId id="409" r:id="rId32"/>
    <p:sldId id="410" r:id="rId33"/>
    <p:sldId id="411" r:id="rId34"/>
    <p:sldId id="412" r:id="rId35"/>
    <p:sldId id="413" r:id="rId36"/>
    <p:sldId id="405" r:id="rId37"/>
    <p:sldId id="424" r:id="rId38"/>
    <p:sldId id="384" r:id="rId39"/>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RE" initials="A" lastIdx="1" clrIdx="0">
    <p:extLst>
      <p:ext uri="{19B8F6BF-5375-455C-9EA6-DF929625EA0E}">
        <p15:presenceInfo xmlns:p15="http://schemas.microsoft.com/office/powerpoint/2012/main" userId="734048d45b8f99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3F8C74-9112-4BBF-940C-FAACA6D463F1}" v="10" dt="2022-09-24T15:38:19.3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3"/>
    <p:restoredTop sz="89698" autoAdjust="0"/>
  </p:normalViewPr>
  <p:slideViewPr>
    <p:cSldViewPr snapToGrid="0" snapToObjects="1">
      <p:cViewPr varScale="1">
        <p:scale>
          <a:sx n="74" d="100"/>
          <a:sy n="74" d="100"/>
        </p:scale>
        <p:origin x="1085" y="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userId="734048d45b8f99b5" providerId="LiveId" clId="{E98BFECE-873A-49F5-A424-5C063EBF8387}"/>
    <pc:docChg chg="undo custSel addSld delSld modSld sldOrd">
      <pc:chgData name="ALEXANDRE" userId="734048d45b8f99b5" providerId="LiveId" clId="{E98BFECE-873A-49F5-A424-5C063EBF8387}" dt="2021-11-16T16:56:09.579" v="1433" actId="47"/>
      <pc:docMkLst>
        <pc:docMk/>
      </pc:docMkLst>
      <pc:sldChg chg="modSp mod">
        <pc:chgData name="ALEXANDRE" userId="734048d45b8f99b5" providerId="LiveId" clId="{E98BFECE-873A-49F5-A424-5C063EBF8387}" dt="2021-10-19T18:04:41.412" v="17" actId="20577"/>
        <pc:sldMkLst>
          <pc:docMk/>
          <pc:sldMk cId="1152343994" sldId="292"/>
        </pc:sldMkLst>
        <pc:spChg chg="mod">
          <ac:chgData name="ALEXANDRE" userId="734048d45b8f99b5" providerId="LiveId" clId="{E98BFECE-873A-49F5-A424-5C063EBF8387}" dt="2021-10-19T18:04:41.412" v="17" actId="20577"/>
          <ac:spMkLst>
            <pc:docMk/>
            <pc:sldMk cId="1152343994" sldId="292"/>
            <ac:spMk id="4" creationId="{D3BFDA17-7C99-BB4B-AA35-34F998ACE2BE}"/>
          </ac:spMkLst>
        </pc:spChg>
      </pc:sldChg>
      <pc:sldChg chg="modSp mod">
        <pc:chgData name="ALEXANDRE" userId="734048d45b8f99b5" providerId="LiveId" clId="{E98BFECE-873A-49F5-A424-5C063EBF8387}" dt="2021-10-19T18:06:41.811" v="184"/>
        <pc:sldMkLst>
          <pc:docMk/>
          <pc:sldMk cId="3817972233" sldId="376"/>
        </pc:sldMkLst>
        <pc:spChg chg="mod">
          <ac:chgData name="ALEXANDRE" userId="734048d45b8f99b5" providerId="LiveId" clId="{E98BFECE-873A-49F5-A424-5C063EBF8387}" dt="2021-10-19T18:06:41.811" v="184"/>
          <ac:spMkLst>
            <pc:docMk/>
            <pc:sldMk cId="3817972233" sldId="376"/>
            <ac:spMk id="3" creationId="{81C4080B-972B-4940-9CBD-673D4C00895C}"/>
          </ac:spMkLst>
        </pc:spChg>
      </pc:sldChg>
      <pc:sldChg chg="del">
        <pc:chgData name="ALEXANDRE" userId="734048d45b8f99b5" providerId="LiveId" clId="{E98BFECE-873A-49F5-A424-5C063EBF8387}" dt="2021-10-19T18:04:53.937" v="18" actId="47"/>
        <pc:sldMkLst>
          <pc:docMk/>
          <pc:sldMk cId="1919038550" sldId="377"/>
        </pc:sldMkLst>
      </pc:sldChg>
      <pc:sldChg chg="del">
        <pc:chgData name="ALEXANDRE" userId="734048d45b8f99b5" providerId="LiveId" clId="{E98BFECE-873A-49F5-A424-5C063EBF8387}" dt="2021-10-19T18:04:53.937" v="18" actId="47"/>
        <pc:sldMkLst>
          <pc:docMk/>
          <pc:sldMk cId="55464261" sldId="378"/>
        </pc:sldMkLst>
      </pc:sldChg>
      <pc:sldChg chg="del">
        <pc:chgData name="ALEXANDRE" userId="734048d45b8f99b5" providerId="LiveId" clId="{E98BFECE-873A-49F5-A424-5C063EBF8387}" dt="2021-10-19T18:04:53.937" v="18" actId="47"/>
        <pc:sldMkLst>
          <pc:docMk/>
          <pc:sldMk cId="1686094698" sldId="379"/>
        </pc:sldMkLst>
      </pc:sldChg>
      <pc:sldChg chg="del">
        <pc:chgData name="ALEXANDRE" userId="734048d45b8f99b5" providerId="LiveId" clId="{E98BFECE-873A-49F5-A424-5C063EBF8387}" dt="2021-10-19T18:04:53.937" v="18" actId="47"/>
        <pc:sldMkLst>
          <pc:docMk/>
          <pc:sldMk cId="824117494" sldId="380"/>
        </pc:sldMkLst>
      </pc:sldChg>
      <pc:sldChg chg="del">
        <pc:chgData name="ALEXANDRE" userId="734048d45b8f99b5" providerId="LiveId" clId="{E98BFECE-873A-49F5-A424-5C063EBF8387}" dt="2021-10-19T18:04:53.937" v="18" actId="47"/>
        <pc:sldMkLst>
          <pc:docMk/>
          <pc:sldMk cId="1378991291" sldId="381"/>
        </pc:sldMkLst>
      </pc:sldChg>
      <pc:sldChg chg="del">
        <pc:chgData name="ALEXANDRE" userId="734048d45b8f99b5" providerId="LiveId" clId="{E98BFECE-873A-49F5-A424-5C063EBF8387}" dt="2021-10-19T18:04:53.937" v="18" actId="47"/>
        <pc:sldMkLst>
          <pc:docMk/>
          <pc:sldMk cId="170238477" sldId="382"/>
        </pc:sldMkLst>
      </pc:sldChg>
      <pc:sldChg chg="del">
        <pc:chgData name="ALEXANDRE" userId="734048d45b8f99b5" providerId="LiveId" clId="{E98BFECE-873A-49F5-A424-5C063EBF8387}" dt="2021-10-19T18:04:53.937" v="18" actId="47"/>
        <pc:sldMkLst>
          <pc:docMk/>
          <pc:sldMk cId="1293845000" sldId="383"/>
        </pc:sldMkLst>
      </pc:sldChg>
      <pc:sldChg chg="modSp mod">
        <pc:chgData name="ALEXANDRE" userId="734048d45b8f99b5" providerId="LiveId" clId="{E98BFECE-873A-49F5-A424-5C063EBF8387}" dt="2021-10-19T18:05:00.936" v="19"/>
        <pc:sldMkLst>
          <pc:docMk/>
          <pc:sldMk cId="2248505075" sldId="384"/>
        </pc:sldMkLst>
        <pc:spChg chg="mod">
          <ac:chgData name="ALEXANDRE" userId="734048d45b8f99b5" providerId="LiveId" clId="{E98BFECE-873A-49F5-A424-5C063EBF8387}" dt="2021-10-19T18:05:00.936" v="19"/>
          <ac:spMkLst>
            <pc:docMk/>
            <pc:sldMk cId="2248505075" sldId="384"/>
            <ac:spMk id="4" creationId="{D3BFDA17-7C99-BB4B-AA35-34F998ACE2BE}"/>
          </ac:spMkLst>
        </pc:spChg>
      </pc:sldChg>
      <pc:sldChg chg="addSp delSp modSp new mod setBg addAnim">
        <pc:chgData name="ALEXANDRE" userId="734048d45b8f99b5" providerId="LiveId" clId="{E98BFECE-873A-49F5-A424-5C063EBF8387}" dt="2021-10-19T18:26:03.998" v="199"/>
        <pc:sldMkLst>
          <pc:docMk/>
          <pc:sldMk cId="161463721" sldId="385"/>
        </pc:sldMkLst>
        <pc:spChg chg="mod ord">
          <ac:chgData name="ALEXANDRE" userId="734048d45b8f99b5" providerId="LiveId" clId="{E98BFECE-873A-49F5-A424-5C063EBF8387}" dt="2021-10-19T18:26:03.997" v="198" actId="26606"/>
          <ac:spMkLst>
            <pc:docMk/>
            <pc:sldMk cId="161463721" sldId="385"/>
            <ac:spMk id="2" creationId="{66EE9DA1-3745-48A9-8029-DE7992C1AAB6}"/>
          </ac:spMkLst>
        </pc:spChg>
        <pc:spChg chg="del">
          <ac:chgData name="ALEXANDRE" userId="734048d45b8f99b5" providerId="LiveId" clId="{E98BFECE-873A-49F5-A424-5C063EBF8387}" dt="2021-10-19T18:25:29.607" v="196" actId="478"/>
          <ac:spMkLst>
            <pc:docMk/>
            <pc:sldMk cId="161463721" sldId="385"/>
            <ac:spMk id="3" creationId="{6A4FFB82-74D5-409E-9963-73C38C556E33}"/>
          </ac:spMkLst>
        </pc:spChg>
        <pc:spChg chg="add">
          <ac:chgData name="ALEXANDRE" userId="734048d45b8f99b5" providerId="LiveId" clId="{E98BFECE-873A-49F5-A424-5C063EBF8387}" dt="2021-10-19T18:26:03.997" v="198" actId="26606"/>
          <ac:spMkLst>
            <pc:docMk/>
            <pc:sldMk cId="161463721" sldId="385"/>
            <ac:spMk id="71" creationId="{37C89E4B-3C9F-44B9-8B86-D9E3D112D8EC}"/>
          </ac:spMkLst>
        </pc:spChg>
        <pc:picChg chg="add mod">
          <ac:chgData name="ALEXANDRE" userId="734048d45b8f99b5" providerId="LiveId" clId="{E98BFECE-873A-49F5-A424-5C063EBF8387}" dt="2021-10-19T18:26:03.997" v="198" actId="26606"/>
          <ac:picMkLst>
            <pc:docMk/>
            <pc:sldMk cId="161463721" sldId="385"/>
            <ac:picMk id="1026" creationId="{39EA95CF-5C0E-4076-B833-AC54BD765223}"/>
          </ac:picMkLst>
        </pc:picChg>
        <pc:cxnChg chg="add">
          <ac:chgData name="ALEXANDRE" userId="734048d45b8f99b5" providerId="LiveId" clId="{E98BFECE-873A-49F5-A424-5C063EBF8387}" dt="2021-10-19T18:26:03.997" v="198" actId="26606"/>
          <ac:cxnSpMkLst>
            <pc:docMk/>
            <pc:sldMk cId="161463721" sldId="385"/>
            <ac:cxnSpMk id="73" creationId="{AA2EAA10-076F-46BD-8F0F-B9A2FB77A85C}"/>
          </ac:cxnSpMkLst>
        </pc:cxnChg>
        <pc:cxnChg chg="add">
          <ac:chgData name="ALEXANDRE" userId="734048d45b8f99b5" providerId="LiveId" clId="{E98BFECE-873A-49F5-A424-5C063EBF8387}" dt="2021-10-19T18:26:03.997" v="198" actId="26606"/>
          <ac:cxnSpMkLst>
            <pc:docMk/>
            <pc:sldMk cId="161463721" sldId="385"/>
            <ac:cxnSpMk id="75" creationId="{D891E407-403B-4764-86C9-33A56D3BCAA3}"/>
          </ac:cxnSpMkLst>
        </pc:cxnChg>
      </pc:sldChg>
      <pc:sldChg chg="del">
        <pc:chgData name="ALEXANDRE" userId="734048d45b8f99b5" providerId="LiveId" clId="{E98BFECE-873A-49F5-A424-5C063EBF8387}" dt="2021-10-19T18:04:53.937" v="18" actId="47"/>
        <pc:sldMkLst>
          <pc:docMk/>
          <pc:sldMk cId="2579482351" sldId="385"/>
        </pc:sldMkLst>
      </pc:sldChg>
      <pc:sldChg chg="del">
        <pc:chgData name="ALEXANDRE" userId="734048d45b8f99b5" providerId="LiveId" clId="{E98BFECE-873A-49F5-A424-5C063EBF8387}" dt="2021-10-19T18:04:53.937" v="18" actId="47"/>
        <pc:sldMkLst>
          <pc:docMk/>
          <pc:sldMk cId="727508849" sldId="386"/>
        </pc:sldMkLst>
      </pc:sldChg>
      <pc:sldChg chg="addSp modSp new mod setBg">
        <pc:chgData name="ALEXANDRE" userId="734048d45b8f99b5" providerId="LiveId" clId="{E98BFECE-873A-49F5-A424-5C063EBF8387}" dt="2021-10-19T18:28:02.985" v="267" actId="1076"/>
        <pc:sldMkLst>
          <pc:docMk/>
          <pc:sldMk cId="2639504721" sldId="386"/>
        </pc:sldMkLst>
        <pc:spChg chg="mod">
          <ac:chgData name="ALEXANDRE" userId="734048d45b8f99b5" providerId="LiveId" clId="{E98BFECE-873A-49F5-A424-5C063EBF8387}" dt="2021-10-19T18:28:02.985" v="267" actId="1076"/>
          <ac:spMkLst>
            <pc:docMk/>
            <pc:sldMk cId="2639504721" sldId="386"/>
            <ac:spMk id="2" creationId="{61D4224F-B356-4876-BCCF-7DB13356FEF9}"/>
          </ac:spMkLst>
        </pc:spChg>
        <pc:spChg chg="mod">
          <ac:chgData name="ALEXANDRE" userId="734048d45b8f99b5" providerId="LiveId" clId="{E98BFECE-873A-49F5-A424-5C063EBF8387}" dt="2021-10-19T18:27:34.214" v="252" actId="207"/>
          <ac:spMkLst>
            <pc:docMk/>
            <pc:sldMk cId="2639504721" sldId="386"/>
            <ac:spMk id="3" creationId="{6700C99E-A234-410D-AC68-878B9B67D13F}"/>
          </ac:spMkLst>
        </pc:spChg>
        <pc:spChg chg="add">
          <ac:chgData name="ALEXANDRE" userId="734048d45b8f99b5" providerId="LiveId" clId="{E98BFECE-873A-49F5-A424-5C063EBF8387}" dt="2021-10-19T18:26:46.884" v="229" actId="26606"/>
          <ac:spMkLst>
            <pc:docMk/>
            <pc:sldMk cId="2639504721" sldId="386"/>
            <ac:spMk id="71" creationId="{1A5ACB9A-B0E5-4B85-B616-BAAFCBF066AC}"/>
          </ac:spMkLst>
        </pc:spChg>
        <pc:spChg chg="add">
          <ac:chgData name="ALEXANDRE" userId="734048d45b8f99b5" providerId="LiveId" clId="{E98BFECE-873A-49F5-A424-5C063EBF8387}" dt="2021-10-19T18:26:46.884" v="229" actId="26606"/>
          <ac:spMkLst>
            <pc:docMk/>
            <pc:sldMk cId="2639504721" sldId="386"/>
            <ac:spMk id="77" creationId="{21CD0CBD-C727-43F9-BDFE-34D6D1A97D46}"/>
          </ac:spMkLst>
        </pc:spChg>
        <pc:grpChg chg="add">
          <ac:chgData name="ALEXANDRE" userId="734048d45b8f99b5" providerId="LiveId" clId="{E98BFECE-873A-49F5-A424-5C063EBF8387}" dt="2021-10-19T18:26:46.884" v="229" actId="26606"/>
          <ac:grpSpMkLst>
            <pc:docMk/>
            <pc:sldMk cId="2639504721" sldId="386"/>
            <ac:grpSpMk id="73" creationId="{72E88C85-0C12-45AB-AB38-7DD8508C1CCB}"/>
          </ac:grpSpMkLst>
        </pc:grpChg>
        <pc:picChg chg="add mod">
          <ac:chgData name="ALEXANDRE" userId="734048d45b8f99b5" providerId="LiveId" clId="{E98BFECE-873A-49F5-A424-5C063EBF8387}" dt="2021-10-19T18:27:02.688" v="236" actId="1076"/>
          <ac:picMkLst>
            <pc:docMk/>
            <pc:sldMk cId="2639504721" sldId="386"/>
            <ac:picMk id="2050" creationId="{86E1E3C7-2376-45F2-BB7D-988E07698A95}"/>
          </ac:picMkLst>
        </pc:picChg>
      </pc:sldChg>
      <pc:sldChg chg="addSp modSp new mod chgLayout">
        <pc:chgData name="ALEXANDRE" userId="734048d45b8f99b5" providerId="LiveId" clId="{E98BFECE-873A-49F5-A424-5C063EBF8387}" dt="2021-10-19T18:31:09.826" v="352" actId="1076"/>
        <pc:sldMkLst>
          <pc:docMk/>
          <pc:sldMk cId="668787437" sldId="387"/>
        </pc:sldMkLst>
        <pc:spChg chg="mod ord">
          <ac:chgData name="ALEXANDRE" userId="734048d45b8f99b5" providerId="LiveId" clId="{E98BFECE-873A-49F5-A424-5C063EBF8387}" dt="2021-10-19T18:30:16.258" v="334" actId="1076"/>
          <ac:spMkLst>
            <pc:docMk/>
            <pc:sldMk cId="668787437" sldId="387"/>
            <ac:spMk id="2" creationId="{36513996-0205-4B28-8C25-798140224D70}"/>
          </ac:spMkLst>
        </pc:spChg>
        <pc:spChg chg="mod ord">
          <ac:chgData name="ALEXANDRE" userId="734048d45b8f99b5" providerId="LiveId" clId="{E98BFECE-873A-49F5-A424-5C063EBF8387}" dt="2021-10-19T18:31:05.095" v="351" actId="20577"/>
          <ac:spMkLst>
            <pc:docMk/>
            <pc:sldMk cId="668787437" sldId="387"/>
            <ac:spMk id="3" creationId="{28D46324-601E-49D5-ACF3-1EFBEDA57436}"/>
          </ac:spMkLst>
        </pc:spChg>
        <pc:picChg chg="add mod">
          <ac:chgData name="ALEXANDRE" userId="734048d45b8f99b5" providerId="LiveId" clId="{E98BFECE-873A-49F5-A424-5C063EBF8387}" dt="2021-10-19T18:31:09.826" v="352" actId="1076"/>
          <ac:picMkLst>
            <pc:docMk/>
            <pc:sldMk cId="668787437" sldId="387"/>
            <ac:picMk id="3074" creationId="{41EC9854-578E-42E1-BCA2-147B70B72900}"/>
          </ac:picMkLst>
        </pc:picChg>
      </pc:sldChg>
      <pc:sldChg chg="del">
        <pc:chgData name="ALEXANDRE" userId="734048d45b8f99b5" providerId="LiveId" clId="{E98BFECE-873A-49F5-A424-5C063EBF8387}" dt="2021-10-19T18:04:53.937" v="18" actId="47"/>
        <pc:sldMkLst>
          <pc:docMk/>
          <pc:sldMk cId="3226658604" sldId="387"/>
        </pc:sldMkLst>
      </pc:sldChg>
      <pc:sldChg chg="del">
        <pc:chgData name="ALEXANDRE" userId="734048d45b8f99b5" providerId="LiveId" clId="{E98BFECE-873A-49F5-A424-5C063EBF8387}" dt="2021-10-19T18:04:53.937" v="18" actId="47"/>
        <pc:sldMkLst>
          <pc:docMk/>
          <pc:sldMk cId="1835678463" sldId="388"/>
        </pc:sldMkLst>
      </pc:sldChg>
      <pc:sldChg chg="addSp delSp modSp new mod setBg">
        <pc:chgData name="ALEXANDRE" userId="734048d45b8f99b5" providerId="LiveId" clId="{E98BFECE-873A-49F5-A424-5C063EBF8387}" dt="2021-10-19T18:32:53.513" v="373" actId="26606"/>
        <pc:sldMkLst>
          <pc:docMk/>
          <pc:sldMk cId="3819226439" sldId="388"/>
        </pc:sldMkLst>
        <pc:spChg chg="mod">
          <ac:chgData name="ALEXANDRE" userId="734048d45b8f99b5" providerId="LiveId" clId="{E98BFECE-873A-49F5-A424-5C063EBF8387}" dt="2021-10-19T18:32:53.513" v="373" actId="26606"/>
          <ac:spMkLst>
            <pc:docMk/>
            <pc:sldMk cId="3819226439" sldId="388"/>
            <ac:spMk id="2" creationId="{357B6992-0A7C-4220-B222-5CBBEBC08F7C}"/>
          </ac:spMkLst>
        </pc:spChg>
        <pc:spChg chg="del">
          <ac:chgData name="ALEXANDRE" userId="734048d45b8f99b5" providerId="LiveId" clId="{E98BFECE-873A-49F5-A424-5C063EBF8387}" dt="2021-10-19T18:32:36.520" v="371" actId="478"/>
          <ac:spMkLst>
            <pc:docMk/>
            <pc:sldMk cId="3819226439" sldId="388"/>
            <ac:spMk id="3" creationId="{3723BF26-B159-46EA-8CBB-FF4E94115F77}"/>
          </ac:spMkLst>
        </pc:spChg>
        <pc:spChg chg="add">
          <ac:chgData name="ALEXANDRE" userId="734048d45b8f99b5" providerId="LiveId" clId="{E98BFECE-873A-49F5-A424-5C063EBF8387}" dt="2021-10-19T18:32:53.513" v="373" actId="26606"/>
          <ac:spMkLst>
            <pc:docMk/>
            <pc:sldMk cId="3819226439" sldId="388"/>
            <ac:spMk id="71" creationId="{2B577FF9-3543-4875-815D-3D87BD8A2002}"/>
          </ac:spMkLst>
        </pc:spChg>
        <pc:spChg chg="add">
          <ac:chgData name="ALEXANDRE" userId="734048d45b8f99b5" providerId="LiveId" clId="{E98BFECE-873A-49F5-A424-5C063EBF8387}" dt="2021-10-19T18:32:53.513" v="373" actId="26606"/>
          <ac:spMkLst>
            <pc:docMk/>
            <pc:sldMk cId="3819226439" sldId="388"/>
            <ac:spMk id="73" creationId="{F5569EEC-E12F-4856-B407-02B2813A4AA5}"/>
          </ac:spMkLst>
        </pc:spChg>
        <pc:spChg chg="add">
          <ac:chgData name="ALEXANDRE" userId="734048d45b8f99b5" providerId="LiveId" clId="{E98BFECE-873A-49F5-A424-5C063EBF8387}" dt="2021-10-19T18:32:53.513" v="373" actId="26606"/>
          <ac:spMkLst>
            <pc:docMk/>
            <pc:sldMk cId="3819226439" sldId="388"/>
            <ac:spMk id="75" creationId="{CF860788-3A6A-45A3-B3F1-06F159665603}"/>
          </ac:spMkLst>
        </pc:spChg>
        <pc:spChg chg="add">
          <ac:chgData name="ALEXANDRE" userId="734048d45b8f99b5" providerId="LiveId" clId="{E98BFECE-873A-49F5-A424-5C063EBF8387}" dt="2021-10-19T18:32:53.513" v="373" actId="26606"/>
          <ac:spMkLst>
            <pc:docMk/>
            <pc:sldMk cId="3819226439" sldId="388"/>
            <ac:spMk id="77" creationId="{DF1E3393-B852-4883-B778-ED3525112942}"/>
          </ac:spMkLst>
        </pc:spChg>
        <pc:spChg chg="add">
          <ac:chgData name="ALEXANDRE" userId="734048d45b8f99b5" providerId="LiveId" clId="{E98BFECE-873A-49F5-A424-5C063EBF8387}" dt="2021-10-19T18:32:53.513" v="373" actId="26606"/>
          <ac:spMkLst>
            <pc:docMk/>
            <pc:sldMk cId="3819226439" sldId="388"/>
            <ac:spMk id="79" creationId="{39853D09-4205-4CC7-83EB-288E886AC9E4}"/>
          </ac:spMkLst>
        </pc:spChg>
        <pc:spChg chg="add">
          <ac:chgData name="ALEXANDRE" userId="734048d45b8f99b5" providerId="LiveId" clId="{E98BFECE-873A-49F5-A424-5C063EBF8387}" dt="2021-10-19T18:32:53.513" v="373" actId="26606"/>
          <ac:spMkLst>
            <pc:docMk/>
            <pc:sldMk cId="3819226439" sldId="388"/>
            <ac:spMk id="81" creationId="{0D040B79-3E73-4A31-840D-D6B9C9FDFC46}"/>
          </ac:spMkLst>
        </pc:spChg>
        <pc:spChg chg="add">
          <ac:chgData name="ALEXANDRE" userId="734048d45b8f99b5" providerId="LiveId" clId="{E98BFECE-873A-49F5-A424-5C063EBF8387}" dt="2021-10-19T18:32:53.513" v="373" actId="26606"/>
          <ac:spMkLst>
            <pc:docMk/>
            <pc:sldMk cId="3819226439" sldId="388"/>
            <ac:spMk id="83" creationId="{156C6AE5-3F8B-42AC-9EA4-1B686A11E93F}"/>
          </ac:spMkLst>
        </pc:spChg>
        <pc:picChg chg="add mod">
          <ac:chgData name="ALEXANDRE" userId="734048d45b8f99b5" providerId="LiveId" clId="{E98BFECE-873A-49F5-A424-5C063EBF8387}" dt="2021-10-19T18:32:53.513" v="373" actId="26606"/>
          <ac:picMkLst>
            <pc:docMk/>
            <pc:sldMk cId="3819226439" sldId="388"/>
            <ac:picMk id="4098" creationId="{4EAD8AD4-AF18-48F9-BFFB-ECCC285D65C5}"/>
          </ac:picMkLst>
        </pc:picChg>
      </pc:sldChg>
      <pc:sldChg chg="del">
        <pc:chgData name="ALEXANDRE" userId="734048d45b8f99b5" providerId="LiveId" clId="{E98BFECE-873A-49F5-A424-5C063EBF8387}" dt="2021-10-19T18:04:53.937" v="18" actId="47"/>
        <pc:sldMkLst>
          <pc:docMk/>
          <pc:sldMk cId="1057013596" sldId="389"/>
        </pc:sldMkLst>
      </pc:sldChg>
      <pc:sldChg chg="modSp new mod">
        <pc:chgData name="ALEXANDRE" userId="734048d45b8f99b5" providerId="LiveId" clId="{E98BFECE-873A-49F5-A424-5C063EBF8387}" dt="2021-10-19T18:34:58.994" v="429" actId="113"/>
        <pc:sldMkLst>
          <pc:docMk/>
          <pc:sldMk cId="1843833132" sldId="389"/>
        </pc:sldMkLst>
        <pc:spChg chg="mod">
          <ac:chgData name="ALEXANDRE" userId="734048d45b8f99b5" providerId="LiveId" clId="{E98BFECE-873A-49F5-A424-5C063EBF8387}" dt="2021-10-19T18:33:37.064" v="410" actId="20577"/>
          <ac:spMkLst>
            <pc:docMk/>
            <pc:sldMk cId="1843833132" sldId="389"/>
            <ac:spMk id="2" creationId="{D54E96AA-04C6-49BC-AF27-06CD4BBC8741}"/>
          </ac:spMkLst>
        </pc:spChg>
        <pc:spChg chg="mod">
          <ac:chgData name="ALEXANDRE" userId="734048d45b8f99b5" providerId="LiveId" clId="{E98BFECE-873A-49F5-A424-5C063EBF8387}" dt="2021-10-19T18:34:58.994" v="429" actId="113"/>
          <ac:spMkLst>
            <pc:docMk/>
            <pc:sldMk cId="1843833132" sldId="389"/>
            <ac:spMk id="3" creationId="{0ED8D551-5CBE-4FDA-9F9C-E7B84DD9D2C5}"/>
          </ac:spMkLst>
        </pc:spChg>
      </pc:sldChg>
      <pc:sldChg chg="del">
        <pc:chgData name="ALEXANDRE" userId="734048d45b8f99b5" providerId="LiveId" clId="{E98BFECE-873A-49F5-A424-5C063EBF8387}" dt="2021-10-19T18:04:53.937" v="18" actId="47"/>
        <pc:sldMkLst>
          <pc:docMk/>
          <pc:sldMk cId="751709437" sldId="390"/>
        </pc:sldMkLst>
      </pc:sldChg>
      <pc:sldChg chg="addSp delSp modSp add mod ord">
        <pc:chgData name="ALEXANDRE" userId="734048d45b8f99b5" providerId="LiveId" clId="{E98BFECE-873A-49F5-A424-5C063EBF8387}" dt="2021-10-19T18:36:27.718" v="492" actId="1076"/>
        <pc:sldMkLst>
          <pc:docMk/>
          <pc:sldMk cId="1851897562" sldId="390"/>
        </pc:sldMkLst>
        <pc:spChg chg="mod">
          <ac:chgData name="ALEXANDRE" userId="734048d45b8f99b5" providerId="LiveId" clId="{E98BFECE-873A-49F5-A424-5C063EBF8387}" dt="2021-10-19T18:36:26.461" v="491" actId="1076"/>
          <ac:spMkLst>
            <pc:docMk/>
            <pc:sldMk cId="1851897562" sldId="390"/>
            <ac:spMk id="2" creationId="{D54E96AA-04C6-49BC-AF27-06CD4BBC8741}"/>
          </ac:spMkLst>
        </pc:spChg>
        <pc:spChg chg="del">
          <ac:chgData name="ALEXANDRE" userId="734048d45b8f99b5" providerId="LiveId" clId="{E98BFECE-873A-49F5-A424-5C063EBF8387}" dt="2021-10-19T18:35:43.780" v="472" actId="478"/>
          <ac:spMkLst>
            <pc:docMk/>
            <pc:sldMk cId="1851897562" sldId="390"/>
            <ac:spMk id="3" creationId="{0ED8D551-5CBE-4FDA-9F9C-E7B84DD9D2C5}"/>
          </ac:spMkLst>
        </pc:spChg>
        <pc:spChg chg="add del mod">
          <ac:chgData name="ALEXANDRE" userId="734048d45b8f99b5" providerId="LiveId" clId="{E98BFECE-873A-49F5-A424-5C063EBF8387}" dt="2021-10-19T18:35:49.709" v="476" actId="478"/>
          <ac:spMkLst>
            <pc:docMk/>
            <pc:sldMk cId="1851897562" sldId="390"/>
            <ac:spMk id="5" creationId="{E2184375-F676-4AF2-9E15-B4D286789C33}"/>
          </ac:spMkLst>
        </pc:spChg>
        <pc:picChg chg="add mod">
          <ac:chgData name="ALEXANDRE" userId="734048d45b8f99b5" providerId="LiveId" clId="{E98BFECE-873A-49F5-A424-5C063EBF8387}" dt="2021-10-19T18:36:27.718" v="492" actId="1076"/>
          <ac:picMkLst>
            <pc:docMk/>
            <pc:sldMk cId="1851897562" sldId="390"/>
            <ac:picMk id="5122" creationId="{B29DD602-B7E9-4931-891B-B2191B147DBA}"/>
          </ac:picMkLst>
        </pc:picChg>
      </pc:sldChg>
      <pc:sldChg chg="addSp modSp add mod">
        <pc:chgData name="ALEXANDRE" userId="734048d45b8f99b5" providerId="LiveId" clId="{E98BFECE-873A-49F5-A424-5C063EBF8387}" dt="2021-10-19T18:39:15.331" v="553" actId="1076"/>
        <pc:sldMkLst>
          <pc:docMk/>
          <pc:sldMk cId="3259200792" sldId="391"/>
        </pc:sldMkLst>
        <pc:spChg chg="mod">
          <ac:chgData name="ALEXANDRE" userId="734048d45b8f99b5" providerId="LiveId" clId="{E98BFECE-873A-49F5-A424-5C063EBF8387}" dt="2021-10-19T18:38:10.981" v="546" actId="20577"/>
          <ac:spMkLst>
            <pc:docMk/>
            <pc:sldMk cId="3259200792" sldId="391"/>
            <ac:spMk id="2" creationId="{D54E96AA-04C6-49BC-AF27-06CD4BBC8741}"/>
          </ac:spMkLst>
        </pc:spChg>
        <pc:spChg chg="mod">
          <ac:chgData name="ALEXANDRE" userId="734048d45b8f99b5" providerId="LiveId" clId="{E98BFECE-873A-49F5-A424-5C063EBF8387}" dt="2021-10-19T18:39:10.656" v="552" actId="113"/>
          <ac:spMkLst>
            <pc:docMk/>
            <pc:sldMk cId="3259200792" sldId="391"/>
            <ac:spMk id="3" creationId="{0ED8D551-5CBE-4FDA-9F9C-E7B84DD9D2C5}"/>
          </ac:spMkLst>
        </pc:spChg>
        <pc:picChg chg="add mod">
          <ac:chgData name="ALEXANDRE" userId="734048d45b8f99b5" providerId="LiveId" clId="{E98BFECE-873A-49F5-A424-5C063EBF8387}" dt="2021-10-19T18:39:15.331" v="553" actId="1076"/>
          <ac:picMkLst>
            <pc:docMk/>
            <pc:sldMk cId="3259200792" sldId="391"/>
            <ac:picMk id="6146" creationId="{BB1BE75D-F850-477F-B588-EB8879910A98}"/>
          </ac:picMkLst>
        </pc:picChg>
      </pc:sldChg>
      <pc:sldChg chg="del">
        <pc:chgData name="ALEXANDRE" userId="734048d45b8f99b5" providerId="LiveId" clId="{E98BFECE-873A-49F5-A424-5C063EBF8387}" dt="2021-10-19T18:04:53.937" v="18" actId="47"/>
        <pc:sldMkLst>
          <pc:docMk/>
          <pc:sldMk cId="3909272678" sldId="391"/>
        </pc:sldMkLst>
      </pc:sldChg>
      <pc:sldChg chg="del">
        <pc:chgData name="ALEXANDRE" userId="734048d45b8f99b5" providerId="LiveId" clId="{E98BFECE-873A-49F5-A424-5C063EBF8387}" dt="2021-10-19T18:04:53.937" v="18" actId="47"/>
        <pc:sldMkLst>
          <pc:docMk/>
          <pc:sldMk cId="2548757329" sldId="392"/>
        </pc:sldMkLst>
      </pc:sldChg>
      <pc:sldChg chg="addSp delSp modSp add mod">
        <pc:chgData name="ALEXANDRE" userId="734048d45b8f99b5" providerId="LiveId" clId="{E98BFECE-873A-49F5-A424-5C063EBF8387}" dt="2021-10-19T18:43:16.096" v="667" actId="1076"/>
        <pc:sldMkLst>
          <pc:docMk/>
          <pc:sldMk cId="2739431964" sldId="392"/>
        </pc:sldMkLst>
        <pc:spChg chg="mod">
          <ac:chgData name="ALEXANDRE" userId="734048d45b8f99b5" providerId="LiveId" clId="{E98BFECE-873A-49F5-A424-5C063EBF8387}" dt="2021-10-19T18:39:33.030" v="584" actId="20577"/>
          <ac:spMkLst>
            <pc:docMk/>
            <pc:sldMk cId="2739431964" sldId="392"/>
            <ac:spMk id="2" creationId="{D54E96AA-04C6-49BC-AF27-06CD4BBC8741}"/>
          </ac:spMkLst>
        </pc:spChg>
        <pc:spChg chg="mod">
          <ac:chgData name="ALEXANDRE" userId="734048d45b8f99b5" providerId="LiveId" clId="{E98BFECE-873A-49F5-A424-5C063EBF8387}" dt="2021-10-19T18:43:16.096" v="667" actId="1076"/>
          <ac:spMkLst>
            <pc:docMk/>
            <pc:sldMk cId="2739431964" sldId="392"/>
            <ac:spMk id="3" creationId="{0ED8D551-5CBE-4FDA-9F9C-E7B84DD9D2C5}"/>
          </ac:spMkLst>
        </pc:spChg>
        <pc:picChg chg="del">
          <ac:chgData name="ALEXANDRE" userId="734048d45b8f99b5" providerId="LiveId" clId="{E98BFECE-873A-49F5-A424-5C063EBF8387}" dt="2021-10-19T18:40:06.894" v="597" actId="478"/>
          <ac:picMkLst>
            <pc:docMk/>
            <pc:sldMk cId="2739431964" sldId="392"/>
            <ac:picMk id="6146" creationId="{BB1BE75D-F850-477F-B588-EB8879910A98}"/>
          </ac:picMkLst>
        </pc:picChg>
        <pc:picChg chg="add mod">
          <ac:chgData name="ALEXANDRE" userId="734048d45b8f99b5" providerId="LiveId" clId="{E98BFECE-873A-49F5-A424-5C063EBF8387}" dt="2021-10-19T18:43:16.096" v="667" actId="1076"/>
          <ac:picMkLst>
            <pc:docMk/>
            <pc:sldMk cId="2739431964" sldId="392"/>
            <ac:picMk id="7170" creationId="{FC72F4CF-2CBA-4E50-A155-D628C2C52200}"/>
          </ac:picMkLst>
        </pc:picChg>
      </pc:sldChg>
      <pc:sldChg chg="modSp add mod">
        <pc:chgData name="ALEXANDRE" userId="734048d45b8f99b5" providerId="LiveId" clId="{E98BFECE-873A-49F5-A424-5C063EBF8387}" dt="2021-10-19T18:44:07.835" v="686" actId="1076"/>
        <pc:sldMkLst>
          <pc:docMk/>
          <pc:sldMk cId="31858952" sldId="393"/>
        </pc:sldMkLst>
        <pc:spChg chg="mod">
          <ac:chgData name="ALEXANDRE" userId="734048d45b8f99b5" providerId="LiveId" clId="{E98BFECE-873A-49F5-A424-5C063EBF8387}" dt="2021-10-19T18:44:07.835" v="686" actId="1076"/>
          <ac:spMkLst>
            <pc:docMk/>
            <pc:sldMk cId="31858952" sldId="393"/>
            <ac:spMk id="3" creationId="{0ED8D551-5CBE-4FDA-9F9C-E7B84DD9D2C5}"/>
          </ac:spMkLst>
        </pc:spChg>
      </pc:sldChg>
      <pc:sldChg chg="del">
        <pc:chgData name="ALEXANDRE" userId="734048d45b8f99b5" providerId="LiveId" clId="{E98BFECE-873A-49F5-A424-5C063EBF8387}" dt="2021-10-19T18:04:53.937" v="18" actId="47"/>
        <pc:sldMkLst>
          <pc:docMk/>
          <pc:sldMk cId="2797173069" sldId="393"/>
        </pc:sldMkLst>
      </pc:sldChg>
      <pc:sldChg chg="addSp delSp modSp add mod">
        <pc:chgData name="ALEXANDRE" userId="734048d45b8f99b5" providerId="LiveId" clId="{E98BFECE-873A-49F5-A424-5C063EBF8387}" dt="2021-10-19T18:47:10.897" v="726" actId="403"/>
        <pc:sldMkLst>
          <pc:docMk/>
          <pc:sldMk cId="654657189" sldId="394"/>
        </pc:sldMkLst>
        <pc:spChg chg="mod">
          <ac:chgData name="ALEXANDRE" userId="734048d45b8f99b5" providerId="LiveId" clId="{E98BFECE-873A-49F5-A424-5C063EBF8387}" dt="2021-10-19T18:45:25.003" v="711" actId="313"/>
          <ac:spMkLst>
            <pc:docMk/>
            <pc:sldMk cId="654657189" sldId="394"/>
            <ac:spMk id="2" creationId="{D54E96AA-04C6-49BC-AF27-06CD4BBC8741}"/>
          </ac:spMkLst>
        </pc:spChg>
        <pc:spChg chg="mod">
          <ac:chgData name="ALEXANDRE" userId="734048d45b8f99b5" providerId="LiveId" clId="{E98BFECE-873A-49F5-A424-5C063EBF8387}" dt="2021-10-19T18:47:10.897" v="726" actId="403"/>
          <ac:spMkLst>
            <pc:docMk/>
            <pc:sldMk cId="654657189" sldId="394"/>
            <ac:spMk id="3" creationId="{0ED8D551-5CBE-4FDA-9F9C-E7B84DD9D2C5}"/>
          </ac:spMkLst>
        </pc:spChg>
        <pc:picChg chg="add del">
          <ac:chgData name="ALEXANDRE" userId="734048d45b8f99b5" providerId="LiveId" clId="{E98BFECE-873A-49F5-A424-5C063EBF8387}" dt="2021-10-19T18:47:07.263" v="724" actId="21"/>
          <ac:picMkLst>
            <pc:docMk/>
            <pc:sldMk cId="654657189" sldId="394"/>
            <ac:picMk id="8194" creationId="{A776B783-6387-4CE7-814B-046077660C4F}"/>
          </ac:picMkLst>
        </pc:picChg>
      </pc:sldChg>
      <pc:sldChg chg="del">
        <pc:chgData name="ALEXANDRE" userId="734048d45b8f99b5" providerId="LiveId" clId="{E98BFECE-873A-49F5-A424-5C063EBF8387}" dt="2021-10-19T18:04:53.937" v="18" actId="47"/>
        <pc:sldMkLst>
          <pc:docMk/>
          <pc:sldMk cId="2713234370" sldId="394"/>
        </pc:sldMkLst>
      </pc:sldChg>
      <pc:sldChg chg="del">
        <pc:chgData name="ALEXANDRE" userId="734048d45b8f99b5" providerId="LiveId" clId="{E98BFECE-873A-49F5-A424-5C063EBF8387}" dt="2021-10-19T18:04:53.937" v="18" actId="47"/>
        <pc:sldMkLst>
          <pc:docMk/>
          <pc:sldMk cId="1401699282" sldId="395"/>
        </pc:sldMkLst>
      </pc:sldChg>
      <pc:sldChg chg="modSp add mod">
        <pc:chgData name="ALEXANDRE" userId="734048d45b8f99b5" providerId="LiveId" clId="{E98BFECE-873A-49F5-A424-5C063EBF8387}" dt="2021-10-19T18:48:09.014" v="741" actId="20577"/>
        <pc:sldMkLst>
          <pc:docMk/>
          <pc:sldMk cId="2143743576" sldId="395"/>
        </pc:sldMkLst>
        <pc:spChg chg="mod">
          <ac:chgData name="ALEXANDRE" userId="734048d45b8f99b5" providerId="LiveId" clId="{E98BFECE-873A-49F5-A424-5C063EBF8387}" dt="2021-10-19T18:48:09.014" v="741" actId="20577"/>
          <ac:spMkLst>
            <pc:docMk/>
            <pc:sldMk cId="2143743576" sldId="395"/>
            <ac:spMk id="3" creationId="{0ED8D551-5CBE-4FDA-9F9C-E7B84DD9D2C5}"/>
          </ac:spMkLst>
        </pc:spChg>
      </pc:sldChg>
      <pc:sldChg chg="addSp delSp modSp add mod">
        <pc:chgData name="ALEXANDRE" userId="734048d45b8f99b5" providerId="LiveId" clId="{E98BFECE-873A-49F5-A424-5C063EBF8387}" dt="2021-10-19T18:47:29.040" v="733" actId="1076"/>
        <pc:sldMkLst>
          <pc:docMk/>
          <pc:sldMk cId="3912624251" sldId="396"/>
        </pc:sldMkLst>
        <pc:spChg chg="del">
          <ac:chgData name="ALEXANDRE" userId="734048d45b8f99b5" providerId="LiveId" clId="{E98BFECE-873A-49F5-A424-5C063EBF8387}" dt="2021-10-19T18:47:17.975" v="728" actId="478"/>
          <ac:spMkLst>
            <pc:docMk/>
            <pc:sldMk cId="3912624251" sldId="396"/>
            <ac:spMk id="3" creationId="{0ED8D551-5CBE-4FDA-9F9C-E7B84DD9D2C5}"/>
          </ac:spMkLst>
        </pc:spChg>
        <pc:spChg chg="add del mod">
          <ac:chgData name="ALEXANDRE" userId="734048d45b8f99b5" providerId="LiveId" clId="{E98BFECE-873A-49F5-A424-5C063EBF8387}" dt="2021-10-19T18:47:20.065" v="729" actId="478"/>
          <ac:spMkLst>
            <pc:docMk/>
            <pc:sldMk cId="3912624251" sldId="396"/>
            <ac:spMk id="5" creationId="{DBF56253-1F27-468C-92B1-60847D0E4EE4}"/>
          </ac:spMkLst>
        </pc:spChg>
        <pc:picChg chg="add mod">
          <ac:chgData name="ALEXANDRE" userId="734048d45b8f99b5" providerId="LiveId" clId="{E98BFECE-873A-49F5-A424-5C063EBF8387}" dt="2021-10-19T18:47:29.040" v="733" actId="1076"/>
          <ac:picMkLst>
            <pc:docMk/>
            <pc:sldMk cId="3912624251" sldId="396"/>
            <ac:picMk id="6" creationId="{55C2A5DB-5CB9-4E2E-B964-6606BBD8ACF9}"/>
          </ac:picMkLst>
        </pc:picChg>
      </pc:sldChg>
      <pc:sldChg chg="del">
        <pc:chgData name="ALEXANDRE" userId="734048d45b8f99b5" providerId="LiveId" clId="{E98BFECE-873A-49F5-A424-5C063EBF8387}" dt="2021-10-19T18:04:53.937" v="18" actId="47"/>
        <pc:sldMkLst>
          <pc:docMk/>
          <pc:sldMk cId="4174789663" sldId="396"/>
        </pc:sldMkLst>
      </pc:sldChg>
      <pc:sldChg chg="modSp add mod">
        <pc:chgData name="ALEXANDRE" userId="734048d45b8f99b5" providerId="LiveId" clId="{E98BFECE-873A-49F5-A424-5C063EBF8387}" dt="2021-10-19T18:49:27.016" v="752" actId="113"/>
        <pc:sldMkLst>
          <pc:docMk/>
          <pc:sldMk cId="3220314666" sldId="397"/>
        </pc:sldMkLst>
        <pc:spChg chg="mod">
          <ac:chgData name="ALEXANDRE" userId="734048d45b8f99b5" providerId="LiveId" clId="{E98BFECE-873A-49F5-A424-5C063EBF8387}" dt="2021-10-19T18:47:58.262" v="735"/>
          <ac:spMkLst>
            <pc:docMk/>
            <pc:sldMk cId="3220314666" sldId="397"/>
            <ac:spMk id="2" creationId="{D54E96AA-04C6-49BC-AF27-06CD4BBC8741}"/>
          </ac:spMkLst>
        </pc:spChg>
        <pc:spChg chg="mod">
          <ac:chgData name="ALEXANDRE" userId="734048d45b8f99b5" providerId="LiveId" clId="{E98BFECE-873A-49F5-A424-5C063EBF8387}" dt="2021-10-19T18:49:27.016" v="752" actId="113"/>
          <ac:spMkLst>
            <pc:docMk/>
            <pc:sldMk cId="3220314666" sldId="397"/>
            <ac:spMk id="3" creationId="{0ED8D551-5CBE-4FDA-9F9C-E7B84DD9D2C5}"/>
          </ac:spMkLst>
        </pc:spChg>
      </pc:sldChg>
      <pc:sldChg chg="del">
        <pc:chgData name="ALEXANDRE" userId="734048d45b8f99b5" providerId="LiveId" clId="{E98BFECE-873A-49F5-A424-5C063EBF8387}" dt="2021-10-19T18:04:53.937" v="18" actId="47"/>
        <pc:sldMkLst>
          <pc:docMk/>
          <pc:sldMk cId="3855919851" sldId="397"/>
        </pc:sldMkLst>
      </pc:sldChg>
      <pc:sldChg chg="del">
        <pc:chgData name="ALEXANDRE" userId="734048d45b8f99b5" providerId="LiveId" clId="{E98BFECE-873A-49F5-A424-5C063EBF8387}" dt="2021-10-19T18:04:53.937" v="18" actId="47"/>
        <pc:sldMkLst>
          <pc:docMk/>
          <pc:sldMk cId="567012749" sldId="398"/>
        </pc:sldMkLst>
      </pc:sldChg>
      <pc:sldChg chg="addSp delSp modSp new mod setBg addAnim">
        <pc:chgData name="ALEXANDRE" userId="734048d45b8f99b5" providerId="LiveId" clId="{E98BFECE-873A-49F5-A424-5C063EBF8387}" dt="2021-10-19T18:51:29.940" v="797"/>
        <pc:sldMkLst>
          <pc:docMk/>
          <pc:sldMk cId="3906282581" sldId="398"/>
        </pc:sldMkLst>
        <pc:spChg chg="mod ord">
          <ac:chgData name="ALEXANDRE" userId="734048d45b8f99b5" providerId="LiveId" clId="{E98BFECE-873A-49F5-A424-5C063EBF8387}" dt="2021-10-19T18:51:29.939" v="796" actId="26606"/>
          <ac:spMkLst>
            <pc:docMk/>
            <pc:sldMk cId="3906282581" sldId="398"/>
            <ac:spMk id="2" creationId="{7C79738F-EB04-46C2-900E-89343427D65D}"/>
          </ac:spMkLst>
        </pc:spChg>
        <pc:spChg chg="del">
          <ac:chgData name="ALEXANDRE" userId="734048d45b8f99b5" providerId="LiveId" clId="{E98BFECE-873A-49F5-A424-5C063EBF8387}" dt="2021-10-19T18:51:06.306" v="794" actId="478"/>
          <ac:spMkLst>
            <pc:docMk/>
            <pc:sldMk cId="3906282581" sldId="398"/>
            <ac:spMk id="3" creationId="{1CDD8413-CD48-4F15-AB0D-313B010AD28F}"/>
          </ac:spMkLst>
        </pc:spChg>
        <pc:spChg chg="add">
          <ac:chgData name="ALEXANDRE" userId="734048d45b8f99b5" providerId="LiveId" clId="{E98BFECE-873A-49F5-A424-5C063EBF8387}" dt="2021-10-19T18:51:29.939" v="796" actId="26606"/>
          <ac:spMkLst>
            <pc:docMk/>
            <pc:sldMk cId="3906282581" sldId="398"/>
            <ac:spMk id="71" creationId="{37C89E4B-3C9F-44B9-8B86-D9E3D112D8EC}"/>
          </ac:spMkLst>
        </pc:spChg>
        <pc:picChg chg="add mod">
          <ac:chgData name="ALEXANDRE" userId="734048d45b8f99b5" providerId="LiveId" clId="{E98BFECE-873A-49F5-A424-5C063EBF8387}" dt="2021-10-19T18:51:29.939" v="796" actId="26606"/>
          <ac:picMkLst>
            <pc:docMk/>
            <pc:sldMk cId="3906282581" sldId="398"/>
            <ac:picMk id="9218" creationId="{1F81A9AA-6EF5-490B-A5B8-B62970591C85}"/>
          </ac:picMkLst>
        </pc:picChg>
        <pc:cxnChg chg="add">
          <ac:chgData name="ALEXANDRE" userId="734048d45b8f99b5" providerId="LiveId" clId="{E98BFECE-873A-49F5-A424-5C063EBF8387}" dt="2021-10-19T18:51:29.939" v="796" actId="26606"/>
          <ac:cxnSpMkLst>
            <pc:docMk/>
            <pc:sldMk cId="3906282581" sldId="398"/>
            <ac:cxnSpMk id="73" creationId="{AA2EAA10-076F-46BD-8F0F-B9A2FB77A85C}"/>
          </ac:cxnSpMkLst>
        </pc:cxnChg>
        <pc:cxnChg chg="add">
          <ac:chgData name="ALEXANDRE" userId="734048d45b8f99b5" providerId="LiveId" clId="{E98BFECE-873A-49F5-A424-5C063EBF8387}" dt="2021-10-19T18:51:29.939" v="796" actId="26606"/>
          <ac:cxnSpMkLst>
            <pc:docMk/>
            <pc:sldMk cId="3906282581" sldId="398"/>
            <ac:cxnSpMk id="75" creationId="{D891E407-403B-4764-86C9-33A56D3BCAA3}"/>
          </ac:cxnSpMkLst>
        </pc:cxnChg>
      </pc:sldChg>
      <pc:sldChg chg="addSp modSp new mod">
        <pc:chgData name="ALEXANDRE" userId="734048d45b8f99b5" providerId="LiveId" clId="{E98BFECE-873A-49F5-A424-5C063EBF8387}" dt="2021-10-19T18:53:32.289" v="845" actId="1076"/>
        <pc:sldMkLst>
          <pc:docMk/>
          <pc:sldMk cId="1280532776" sldId="399"/>
        </pc:sldMkLst>
        <pc:spChg chg="mod">
          <ac:chgData name="ALEXANDRE" userId="734048d45b8f99b5" providerId="LiveId" clId="{E98BFECE-873A-49F5-A424-5C063EBF8387}" dt="2021-10-19T18:53:30.300" v="844" actId="1076"/>
          <ac:spMkLst>
            <pc:docMk/>
            <pc:sldMk cId="1280532776" sldId="399"/>
            <ac:spMk id="2" creationId="{BFE948F3-6B44-4C62-B971-15010CCBDD02}"/>
          </ac:spMkLst>
        </pc:spChg>
        <pc:spChg chg="mod">
          <ac:chgData name="ALEXANDRE" userId="734048d45b8f99b5" providerId="LiveId" clId="{E98BFECE-873A-49F5-A424-5C063EBF8387}" dt="2021-10-19T18:53:32.289" v="845" actId="1076"/>
          <ac:spMkLst>
            <pc:docMk/>
            <pc:sldMk cId="1280532776" sldId="399"/>
            <ac:spMk id="3" creationId="{B22B80CD-7B2F-4A85-845C-7E32EF591883}"/>
          </ac:spMkLst>
        </pc:spChg>
        <pc:picChg chg="add mod">
          <ac:chgData name="ALEXANDRE" userId="734048d45b8f99b5" providerId="LiveId" clId="{E98BFECE-873A-49F5-A424-5C063EBF8387}" dt="2021-10-19T18:53:11.832" v="843" actId="1076"/>
          <ac:picMkLst>
            <pc:docMk/>
            <pc:sldMk cId="1280532776" sldId="399"/>
            <ac:picMk id="11266" creationId="{12D9A3C5-3FA9-4DB6-8145-2AE83F79A464}"/>
          </ac:picMkLst>
        </pc:picChg>
      </pc:sldChg>
      <pc:sldChg chg="del">
        <pc:chgData name="ALEXANDRE" userId="734048d45b8f99b5" providerId="LiveId" clId="{E98BFECE-873A-49F5-A424-5C063EBF8387}" dt="2021-10-19T18:04:53.937" v="18" actId="47"/>
        <pc:sldMkLst>
          <pc:docMk/>
          <pc:sldMk cId="3483202123" sldId="399"/>
        </pc:sldMkLst>
      </pc:sldChg>
      <pc:sldChg chg="del">
        <pc:chgData name="ALEXANDRE" userId="734048d45b8f99b5" providerId="LiveId" clId="{E98BFECE-873A-49F5-A424-5C063EBF8387}" dt="2021-10-19T18:04:53.937" v="18" actId="47"/>
        <pc:sldMkLst>
          <pc:docMk/>
          <pc:sldMk cId="1296380395" sldId="400"/>
        </pc:sldMkLst>
      </pc:sldChg>
      <pc:sldChg chg="addSp delSp modSp add mod">
        <pc:chgData name="ALEXANDRE" userId="734048d45b8f99b5" providerId="LiveId" clId="{E98BFECE-873A-49F5-A424-5C063EBF8387}" dt="2021-10-19T18:55:00.486" v="920" actId="1076"/>
        <pc:sldMkLst>
          <pc:docMk/>
          <pc:sldMk cId="3198849574" sldId="400"/>
        </pc:sldMkLst>
        <pc:spChg chg="mod">
          <ac:chgData name="ALEXANDRE" userId="734048d45b8f99b5" providerId="LiveId" clId="{E98BFECE-873A-49F5-A424-5C063EBF8387}" dt="2021-10-19T18:54:35.205" v="904" actId="313"/>
          <ac:spMkLst>
            <pc:docMk/>
            <pc:sldMk cId="3198849574" sldId="400"/>
            <ac:spMk id="2" creationId="{BFE948F3-6B44-4C62-B971-15010CCBDD02}"/>
          </ac:spMkLst>
        </pc:spChg>
        <pc:spChg chg="mod">
          <ac:chgData name="ALEXANDRE" userId="734048d45b8f99b5" providerId="LiveId" clId="{E98BFECE-873A-49F5-A424-5C063EBF8387}" dt="2021-10-19T18:54:58.378" v="919" actId="14100"/>
          <ac:spMkLst>
            <pc:docMk/>
            <pc:sldMk cId="3198849574" sldId="400"/>
            <ac:spMk id="3" creationId="{B22B80CD-7B2F-4A85-845C-7E32EF591883}"/>
          </ac:spMkLst>
        </pc:spChg>
        <pc:picChg chg="del">
          <ac:chgData name="ALEXANDRE" userId="734048d45b8f99b5" providerId="LiveId" clId="{E98BFECE-873A-49F5-A424-5C063EBF8387}" dt="2021-10-19T18:54:15.758" v="900" actId="478"/>
          <ac:picMkLst>
            <pc:docMk/>
            <pc:sldMk cId="3198849574" sldId="400"/>
            <ac:picMk id="11266" creationId="{12D9A3C5-3FA9-4DB6-8145-2AE83F79A464}"/>
          </ac:picMkLst>
        </pc:picChg>
        <pc:picChg chg="add mod">
          <ac:chgData name="ALEXANDRE" userId="734048d45b8f99b5" providerId="LiveId" clId="{E98BFECE-873A-49F5-A424-5C063EBF8387}" dt="2021-10-19T18:55:00.486" v="920" actId="1076"/>
          <ac:picMkLst>
            <pc:docMk/>
            <pc:sldMk cId="3198849574" sldId="400"/>
            <ac:picMk id="12290" creationId="{18D8198A-F058-4411-A4F9-8C97F4C6DE14}"/>
          </ac:picMkLst>
        </pc:picChg>
      </pc:sldChg>
      <pc:sldChg chg="addSp delSp modSp add mod">
        <pc:chgData name="ALEXANDRE" userId="734048d45b8f99b5" providerId="LiveId" clId="{E98BFECE-873A-49F5-A424-5C063EBF8387}" dt="2021-10-19T18:55:38.359" v="937" actId="1076"/>
        <pc:sldMkLst>
          <pc:docMk/>
          <pc:sldMk cId="1127017003" sldId="401"/>
        </pc:sldMkLst>
        <pc:spChg chg="mod">
          <ac:chgData name="ALEXANDRE" userId="734048d45b8f99b5" providerId="LiveId" clId="{E98BFECE-873A-49F5-A424-5C063EBF8387}" dt="2021-10-19T18:55:31.078" v="934" actId="20577"/>
          <ac:spMkLst>
            <pc:docMk/>
            <pc:sldMk cId="1127017003" sldId="401"/>
            <ac:spMk id="3" creationId="{B22B80CD-7B2F-4A85-845C-7E32EF591883}"/>
          </ac:spMkLst>
        </pc:spChg>
        <pc:picChg chg="del">
          <ac:chgData name="ALEXANDRE" userId="734048d45b8f99b5" providerId="LiveId" clId="{E98BFECE-873A-49F5-A424-5C063EBF8387}" dt="2021-10-19T18:55:33.184" v="935" actId="478"/>
          <ac:picMkLst>
            <pc:docMk/>
            <pc:sldMk cId="1127017003" sldId="401"/>
            <ac:picMk id="12290" creationId="{18D8198A-F058-4411-A4F9-8C97F4C6DE14}"/>
          </ac:picMkLst>
        </pc:picChg>
        <pc:picChg chg="add mod">
          <ac:chgData name="ALEXANDRE" userId="734048d45b8f99b5" providerId="LiveId" clId="{E98BFECE-873A-49F5-A424-5C063EBF8387}" dt="2021-10-19T18:55:38.359" v="937" actId="1076"/>
          <ac:picMkLst>
            <pc:docMk/>
            <pc:sldMk cId="1127017003" sldId="401"/>
            <ac:picMk id="13314" creationId="{9D8058EE-CB47-4E8E-A3FF-F1178CB56C76}"/>
          </ac:picMkLst>
        </pc:picChg>
      </pc:sldChg>
      <pc:sldChg chg="del">
        <pc:chgData name="ALEXANDRE" userId="734048d45b8f99b5" providerId="LiveId" clId="{E98BFECE-873A-49F5-A424-5C063EBF8387}" dt="2021-10-19T18:04:53.937" v="18" actId="47"/>
        <pc:sldMkLst>
          <pc:docMk/>
          <pc:sldMk cId="1687616849" sldId="401"/>
        </pc:sldMkLst>
      </pc:sldChg>
      <pc:sldChg chg="addSp delSp modSp add mod">
        <pc:chgData name="ALEXANDRE" userId="734048d45b8f99b5" providerId="LiveId" clId="{E98BFECE-873A-49F5-A424-5C063EBF8387}" dt="2021-10-19T18:56:22.608" v="954" actId="1076"/>
        <pc:sldMkLst>
          <pc:docMk/>
          <pc:sldMk cId="1928932467" sldId="402"/>
        </pc:sldMkLst>
        <pc:spChg chg="mod">
          <ac:chgData name="ALEXANDRE" userId="734048d45b8f99b5" providerId="LiveId" clId="{E98BFECE-873A-49F5-A424-5C063EBF8387}" dt="2021-10-19T18:56:15.503" v="951" actId="20577"/>
          <ac:spMkLst>
            <pc:docMk/>
            <pc:sldMk cId="1928932467" sldId="402"/>
            <ac:spMk id="3" creationId="{B22B80CD-7B2F-4A85-845C-7E32EF591883}"/>
          </ac:spMkLst>
        </pc:spChg>
        <pc:picChg chg="del">
          <ac:chgData name="ALEXANDRE" userId="734048d45b8f99b5" providerId="LiveId" clId="{E98BFECE-873A-49F5-A424-5C063EBF8387}" dt="2021-10-19T18:56:17.637" v="952" actId="478"/>
          <ac:picMkLst>
            <pc:docMk/>
            <pc:sldMk cId="1928932467" sldId="402"/>
            <ac:picMk id="13314" creationId="{9D8058EE-CB47-4E8E-A3FF-F1178CB56C76}"/>
          </ac:picMkLst>
        </pc:picChg>
        <pc:picChg chg="add mod">
          <ac:chgData name="ALEXANDRE" userId="734048d45b8f99b5" providerId="LiveId" clId="{E98BFECE-873A-49F5-A424-5C063EBF8387}" dt="2021-10-19T18:56:22.608" v="954" actId="1076"/>
          <ac:picMkLst>
            <pc:docMk/>
            <pc:sldMk cId="1928932467" sldId="402"/>
            <ac:picMk id="14338" creationId="{8C996E4E-B707-4497-824B-190AE3E29EAC}"/>
          </ac:picMkLst>
        </pc:picChg>
      </pc:sldChg>
      <pc:sldChg chg="del">
        <pc:chgData name="ALEXANDRE" userId="734048d45b8f99b5" providerId="LiveId" clId="{E98BFECE-873A-49F5-A424-5C063EBF8387}" dt="2021-10-19T18:04:53.937" v="18" actId="47"/>
        <pc:sldMkLst>
          <pc:docMk/>
          <pc:sldMk cId="3969951919" sldId="402"/>
        </pc:sldMkLst>
      </pc:sldChg>
      <pc:sldChg chg="del">
        <pc:chgData name="ALEXANDRE" userId="734048d45b8f99b5" providerId="LiveId" clId="{E98BFECE-873A-49F5-A424-5C063EBF8387}" dt="2021-10-19T18:04:53.937" v="18" actId="47"/>
        <pc:sldMkLst>
          <pc:docMk/>
          <pc:sldMk cId="1626100842" sldId="403"/>
        </pc:sldMkLst>
      </pc:sldChg>
      <pc:sldChg chg="addSp delSp modSp add mod">
        <pc:chgData name="ALEXANDRE" userId="734048d45b8f99b5" providerId="LiveId" clId="{E98BFECE-873A-49F5-A424-5C063EBF8387}" dt="2021-10-19T18:56:58.122" v="968" actId="113"/>
        <pc:sldMkLst>
          <pc:docMk/>
          <pc:sldMk cId="3945818694" sldId="403"/>
        </pc:sldMkLst>
        <pc:spChg chg="mod">
          <ac:chgData name="ALEXANDRE" userId="734048d45b8f99b5" providerId="LiveId" clId="{E98BFECE-873A-49F5-A424-5C063EBF8387}" dt="2021-10-19T18:56:58.122" v="968" actId="113"/>
          <ac:spMkLst>
            <pc:docMk/>
            <pc:sldMk cId="3945818694" sldId="403"/>
            <ac:spMk id="3" creationId="{B22B80CD-7B2F-4A85-845C-7E32EF591883}"/>
          </ac:spMkLst>
        </pc:spChg>
        <pc:picChg chg="del">
          <ac:chgData name="ALEXANDRE" userId="734048d45b8f99b5" providerId="LiveId" clId="{E98BFECE-873A-49F5-A424-5C063EBF8387}" dt="2021-10-19T18:56:44.974" v="964" actId="478"/>
          <ac:picMkLst>
            <pc:docMk/>
            <pc:sldMk cId="3945818694" sldId="403"/>
            <ac:picMk id="14338" creationId="{8C996E4E-B707-4497-824B-190AE3E29EAC}"/>
          </ac:picMkLst>
        </pc:picChg>
        <pc:picChg chg="add mod">
          <ac:chgData name="ALEXANDRE" userId="734048d45b8f99b5" providerId="LiveId" clId="{E98BFECE-873A-49F5-A424-5C063EBF8387}" dt="2021-10-19T18:56:50.011" v="966" actId="1076"/>
          <ac:picMkLst>
            <pc:docMk/>
            <pc:sldMk cId="3945818694" sldId="403"/>
            <ac:picMk id="15362" creationId="{BE25FD72-488D-48A0-B59E-68B6E89E0DFD}"/>
          </ac:picMkLst>
        </pc:picChg>
      </pc:sldChg>
      <pc:sldChg chg="del">
        <pc:chgData name="ALEXANDRE" userId="734048d45b8f99b5" providerId="LiveId" clId="{E98BFECE-873A-49F5-A424-5C063EBF8387}" dt="2021-10-19T18:04:53.937" v="18" actId="47"/>
        <pc:sldMkLst>
          <pc:docMk/>
          <pc:sldMk cId="892127160" sldId="404"/>
        </pc:sldMkLst>
      </pc:sldChg>
      <pc:sldChg chg="addSp delSp modSp add mod">
        <pc:chgData name="ALEXANDRE" userId="734048d45b8f99b5" providerId="LiveId" clId="{E98BFECE-873A-49F5-A424-5C063EBF8387}" dt="2021-10-19T18:57:41.447" v="977" actId="1076"/>
        <pc:sldMkLst>
          <pc:docMk/>
          <pc:sldMk cId="2012237063" sldId="404"/>
        </pc:sldMkLst>
        <pc:spChg chg="mod">
          <ac:chgData name="ALEXANDRE" userId="734048d45b8f99b5" providerId="LiveId" clId="{E98BFECE-873A-49F5-A424-5C063EBF8387}" dt="2021-10-19T18:57:33.955" v="974" actId="113"/>
          <ac:spMkLst>
            <pc:docMk/>
            <pc:sldMk cId="2012237063" sldId="404"/>
            <ac:spMk id="3" creationId="{B22B80CD-7B2F-4A85-845C-7E32EF591883}"/>
          </ac:spMkLst>
        </pc:spChg>
        <pc:picChg chg="del">
          <ac:chgData name="ALEXANDRE" userId="734048d45b8f99b5" providerId="LiveId" clId="{E98BFECE-873A-49F5-A424-5C063EBF8387}" dt="2021-10-19T18:57:36.170" v="975" actId="478"/>
          <ac:picMkLst>
            <pc:docMk/>
            <pc:sldMk cId="2012237063" sldId="404"/>
            <ac:picMk id="15362" creationId="{BE25FD72-488D-48A0-B59E-68B6E89E0DFD}"/>
          </ac:picMkLst>
        </pc:picChg>
        <pc:picChg chg="add mod">
          <ac:chgData name="ALEXANDRE" userId="734048d45b8f99b5" providerId="LiveId" clId="{E98BFECE-873A-49F5-A424-5C063EBF8387}" dt="2021-10-19T18:57:41.447" v="977" actId="1076"/>
          <ac:picMkLst>
            <pc:docMk/>
            <pc:sldMk cId="2012237063" sldId="404"/>
            <ac:picMk id="16386" creationId="{F932BD71-7D08-4FBE-A26B-921578B4337D}"/>
          </ac:picMkLst>
        </pc:picChg>
      </pc:sldChg>
      <pc:sldChg chg="addSp delSp modSp new mod setBg addAnim">
        <pc:chgData name="ALEXANDRE" userId="734048d45b8f99b5" providerId="LiveId" clId="{E98BFECE-873A-49F5-A424-5C063EBF8387}" dt="2021-10-26T13:03:09.718" v="983"/>
        <pc:sldMkLst>
          <pc:docMk/>
          <pc:sldMk cId="1324693389" sldId="405"/>
        </pc:sldMkLst>
        <pc:spChg chg="mod ord">
          <ac:chgData name="ALEXANDRE" userId="734048d45b8f99b5" providerId="LiveId" clId="{E98BFECE-873A-49F5-A424-5C063EBF8387}" dt="2021-10-26T13:03:09.717" v="982" actId="26606"/>
          <ac:spMkLst>
            <pc:docMk/>
            <pc:sldMk cId="1324693389" sldId="405"/>
            <ac:spMk id="2" creationId="{F9F65F68-A8C9-4644-9D10-B20164D5A88C}"/>
          </ac:spMkLst>
        </pc:spChg>
        <pc:spChg chg="del">
          <ac:chgData name="ALEXANDRE" userId="734048d45b8f99b5" providerId="LiveId" clId="{E98BFECE-873A-49F5-A424-5C063EBF8387}" dt="2021-10-26T13:00:46.506" v="980" actId="478"/>
          <ac:spMkLst>
            <pc:docMk/>
            <pc:sldMk cId="1324693389" sldId="405"/>
            <ac:spMk id="3" creationId="{EE68C3F3-8EA7-4448-95DE-5A2FB0851971}"/>
          </ac:spMkLst>
        </pc:spChg>
        <pc:spChg chg="add">
          <ac:chgData name="ALEXANDRE" userId="734048d45b8f99b5" providerId="LiveId" clId="{E98BFECE-873A-49F5-A424-5C063EBF8387}" dt="2021-10-26T13:03:09.717" v="982" actId="26606"/>
          <ac:spMkLst>
            <pc:docMk/>
            <pc:sldMk cId="1324693389" sldId="405"/>
            <ac:spMk id="71" creationId="{37C89E4B-3C9F-44B9-8B86-D9E3D112D8EC}"/>
          </ac:spMkLst>
        </pc:spChg>
        <pc:picChg chg="add mod">
          <ac:chgData name="ALEXANDRE" userId="734048d45b8f99b5" providerId="LiveId" clId="{E98BFECE-873A-49F5-A424-5C063EBF8387}" dt="2021-10-26T13:03:09.717" v="982" actId="26606"/>
          <ac:picMkLst>
            <pc:docMk/>
            <pc:sldMk cId="1324693389" sldId="405"/>
            <ac:picMk id="1026" creationId="{EF996FAA-EE30-4567-BF9F-43A98021BA65}"/>
          </ac:picMkLst>
        </pc:picChg>
        <pc:cxnChg chg="add">
          <ac:chgData name="ALEXANDRE" userId="734048d45b8f99b5" providerId="LiveId" clId="{E98BFECE-873A-49F5-A424-5C063EBF8387}" dt="2021-10-26T13:03:09.717" v="982" actId="26606"/>
          <ac:cxnSpMkLst>
            <pc:docMk/>
            <pc:sldMk cId="1324693389" sldId="405"/>
            <ac:cxnSpMk id="73" creationId="{AA2EAA10-076F-46BD-8F0F-B9A2FB77A85C}"/>
          </ac:cxnSpMkLst>
        </pc:cxnChg>
        <pc:cxnChg chg="add">
          <ac:chgData name="ALEXANDRE" userId="734048d45b8f99b5" providerId="LiveId" clId="{E98BFECE-873A-49F5-A424-5C063EBF8387}" dt="2021-10-26T13:03:09.717" v="982" actId="26606"/>
          <ac:cxnSpMkLst>
            <pc:docMk/>
            <pc:sldMk cId="1324693389" sldId="405"/>
            <ac:cxnSpMk id="75" creationId="{D891E407-403B-4764-86C9-33A56D3BCAA3}"/>
          </ac:cxnSpMkLst>
        </pc:cxnChg>
      </pc:sldChg>
      <pc:sldChg chg="del">
        <pc:chgData name="ALEXANDRE" userId="734048d45b8f99b5" providerId="LiveId" clId="{E98BFECE-873A-49F5-A424-5C063EBF8387}" dt="2021-10-19T18:04:53.937" v="18" actId="47"/>
        <pc:sldMkLst>
          <pc:docMk/>
          <pc:sldMk cId="1750036298" sldId="405"/>
        </pc:sldMkLst>
      </pc:sldChg>
      <pc:sldChg chg="del">
        <pc:chgData name="ALEXANDRE" userId="734048d45b8f99b5" providerId="LiveId" clId="{E98BFECE-873A-49F5-A424-5C063EBF8387}" dt="2021-10-19T18:04:53.937" v="18" actId="47"/>
        <pc:sldMkLst>
          <pc:docMk/>
          <pc:sldMk cId="1081771659" sldId="406"/>
        </pc:sldMkLst>
      </pc:sldChg>
      <pc:sldChg chg="addSp modSp new mod">
        <pc:chgData name="ALEXANDRE" userId="734048d45b8f99b5" providerId="LiveId" clId="{E98BFECE-873A-49F5-A424-5C063EBF8387}" dt="2021-10-26T13:04:55.654" v="1014" actId="207"/>
        <pc:sldMkLst>
          <pc:docMk/>
          <pc:sldMk cId="4219630971" sldId="406"/>
        </pc:sldMkLst>
        <pc:spChg chg="mod">
          <ac:chgData name="ALEXANDRE" userId="734048d45b8f99b5" providerId="LiveId" clId="{E98BFECE-873A-49F5-A424-5C063EBF8387}" dt="2021-10-26T13:04:18.620" v="1001" actId="1076"/>
          <ac:spMkLst>
            <pc:docMk/>
            <pc:sldMk cId="4219630971" sldId="406"/>
            <ac:spMk id="2" creationId="{C3F2A3D0-F222-45B1-9BE9-80B71FD57D36}"/>
          </ac:spMkLst>
        </pc:spChg>
        <pc:spChg chg="mod">
          <ac:chgData name="ALEXANDRE" userId="734048d45b8f99b5" providerId="LiveId" clId="{E98BFECE-873A-49F5-A424-5C063EBF8387}" dt="2021-10-26T13:04:55.654" v="1014" actId="207"/>
          <ac:spMkLst>
            <pc:docMk/>
            <pc:sldMk cId="4219630971" sldId="406"/>
            <ac:spMk id="3" creationId="{21825E5C-966E-443E-9FD2-D5EE143ED472}"/>
          </ac:spMkLst>
        </pc:spChg>
        <pc:picChg chg="add mod">
          <ac:chgData name="ALEXANDRE" userId="734048d45b8f99b5" providerId="LiveId" clId="{E98BFECE-873A-49F5-A424-5C063EBF8387}" dt="2021-10-26T13:04:28.146" v="1008" actId="1076"/>
          <ac:picMkLst>
            <pc:docMk/>
            <pc:sldMk cId="4219630971" sldId="406"/>
            <ac:picMk id="2050" creationId="{04112CB6-4F69-4713-AD68-015E0A0C2837}"/>
          </ac:picMkLst>
        </pc:picChg>
      </pc:sldChg>
      <pc:sldChg chg="addSp delSp modSp add mod">
        <pc:chgData name="ALEXANDRE" userId="734048d45b8f99b5" providerId="LiveId" clId="{E98BFECE-873A-49F5-A424-5C063EBF8387}" dt="2021-10-26T13:09:36.970" v="1046" actId="1076"/>
        <pc:sldMkLst>
          <pc:docMk/>
          <pc:sldMk cId="1139403587" sldId="407"/>
        </pc:sldMkLst>
        <pc:spChg chg="mod">
          <ac:chgData name="ALEXANDRE" userId="734048d45b8f99b5" providerId="LiveId" clId="{E98BFECE-873A-49F5-A424-5C063EBF8387}" dt="2021-10-26T13:05:42.989" v="1030" actId="20577"/>
          <ac:spMkLst>
            <pc:docMk/>
            <pc:sldMk cId="1139403587" sldId="407"/>
            <ac:spMk id="2" creationId="{C3F2A3D0-F222-45B1-9BE9-80B71FD57D36}"/>
          </ac:spMkLst>
        </pc:spChg>
        <pc:spChg chg="del">
          <ac:chgData name="ALEXANDRE" userId="734048d45b8f99b5" providerId="LiveId" clId="{E98BFECE-873A-49F5-A424-5C063EBF8387}" dt="2021-10-26T13:07:18.965" v="1032" actId="478"/>
          <ac:spMkLst>
            <pc:docMk/>
            <pc:sldMk cId="1139403587" sldId="407"/>
            <ac:spMk id="3" creationId="{21825E5C-966E-443E-9FD2-D5EE143ED472}"/>
          </ac:spMkLst>
        </pc:spChg>
        <pc:spChg chg="add del mod">
          <ac:chgData name="ALEXANDRE" userId="734048d45b8f99b5" providerId="LiveId" clId="{E98BFECE-873A-49F5-A424-5C063EBF8387}" dt="2021-10-26T13:07:21.374" v="1033" actId="478"/>
          <ac:spMkLst>
            <pc:docMk/>
            <pc:sldMk cId="1139403587" sldId="407"/>
            <ac:spMk id="5" creationId="{5C743831-5D62-4795-89F2-63FFB8E20A6F}"/>
          </ac:spMkLst>
        </pc:spChg>
        <pc:picChg chg="del">
          <ac:chgData name="ALEXANDRE" userId="734048d45b8f99b5" providerId="LiveId" clId="{E98BFECE-873A-49F5-A424-5C063EBF8387}" dt="2021-10-26T13:05:44.727" v="1031" actId="478"/>
          <ac:picMkLst>
            <pc:docMk/>
            <pc:sldMk cId="1139403587" sldId="407"/>
            <ac:picMk id="2050" creationId="{04112CB6-4F69-4713-AD68-015E0A0C2837}"/>
          </ac:picMkLst>
        </pc:picChg>
        <pc:picChg chg="add del mod">
          <ac:chgData name="ALEXANDRE" userId="734048d45b8f99b5" providerId="LiveId" clId="{E98BFECE-873A-49F5-A424-5C063EBF8387}" dt="2021-10-26T13:07:44.802" v="1037" actId="478"/>
          <ac:picMkLst>
            <pc:docMk/>
            <pc:sldMk cId="1139403587" sldId="407"/>
            <ac:picMk id="3074" creationId="{0B40C2A1-94AC-4768-9E25-C07C8373981F}"/>
          </ac:picMkLst>
        </pc:picChg>
        <pc:picChg chg="add mod">
          <ac:chgData name="ALEXANDRE" userId="734048d45b8f99b5" providerId="LiveId" clId="{E98BFECE-873A-49F5-A424-5C063EBF8387}" dt="2021-10-26T13:09:36.970" v="1046" actId="1076"/>
          <ac:picMkLst>
            <pc:docMk/>
            <pc:sldMk cId="1139403587" sldId="407"/>
            <ac:picMk id="3076" creationId="{4993CA88-1D18-4F11-990A-370D5014A062}"/>
          </ac:picMkLst>
        </pc:picChg>
      </pc:sldChg>
      <pc:sldChg chg="del">
        <pc:chgData name="ALEXANDRE" userId="734048d45b8f99b5" providerId="LiveId" clId="{E98BFECE-873A-49F5-A424-5C063EBF8387}" dt="2021-10-19T18:04:53.937" v="18" actId="47"/>
        <pc:sldMkLst>
          <pc:docMk/>
          <pc:sldMk cId="1814366395" sldId="407"/>
        </pc:sldMkLst>
      </pc:sldChg>
      <pc:sldChg chg="addSp delSp modSp new mod ord">
        <pc:chgData name="ALEXANDRE" userId="734048d45b8f99b5" providerId="LiveId" clId="{E98BFECE-873A-49F5-A424-5C063EBF8387}" dt="2021-10-26T13:15:53.118" v="1136"/>
        <pc:sldMkLst>
          <pc:docMk/>
          <pc:sldMk cId="826911645" sldId="408"/>
        </pc:sldMkLst>
        <pc:spChg chg="mod">
          <ac:chgData name="ALEXANDRE" userId="734048d45b8f99b5" providerId="LiveId" clId="{E98BFECE-873A-49F5-A424-5C063EBF8387}" dt="2021-10-26T13:14:17.798" v="1121" actId="14100"/>
          <ac:spMkLst>
            <pc:docMk/>
            <pc:sldMk cId="826911645" sldId="408"/>
            <ac:spMk id="2" creationId="{D45C83F5-6BE4-43C5-BD3A-6FE274BBDEE2}"/>
          </ac:spMkLst>
        </pc:spChg>
        <pc:spChg chg="mod">
          <ac:chgData name="ALEXANDRE" userId="734048d45b8f99b5" providerId="LiveId" clId="{E98BFECE-873A-49F5-A424-5C063EBF8387}" dt="2021-10-26T13:15:03.100" v="1129" actId="1076"/>
          <ac:spMkLst>
            <pc:docMk/>
            <pc:sldMk cId="826911645" sldId="408"/>
            <ac:spMk id="3" creationId="{C2D08ED2-57A2-460E-B34B-24A7E6AA51B0}"/>
          </ac:spMkLst>
        </pc:spChg>
        <pc:spChg chg="add del mod">
          <ac:chgData name="ALEXANDRE" userId="734048d45b8f99b5" providerId="LiveId" clId="{E98BFECE-873A-49F5-A424-5C063EBF8387}" dt="2021-10-26T13:12:57.317" v="1070" actId="478"/>
          <ac:spMkLst>
            <pc:docMk/>
            <pc:sldMk cId="826911645" sldId="408"/>
            <ac:spMk id="5" creationId="{926E3494-30E5-4F92-B564-1AAA9E10B6F4}"/>
          </ac:spMkLst>
        </pc:spChg>
        <pc:picChg chg="add del mod">
          <ac:chgData name="ALEXANDRE" userId="734048d45b8f99b5" providerId="LiveId" clId="{E98BFECE-873A-49F5-A424-5C063EBF8387}" dt="2021-10-26T13:13:43.275" v="1095" actId="478"/>
          <ac:picMkLst>
            <pc:docMk/>
            <pc:sldMk cId="826911645" sldId="408"/>
            <ac:picMk id="4098" creationId="{53F61780-8817-4BB8-97F2-DCF206BAD57C}"/>
          </ac:picMkLst>
        </pc:picChg>
        <pc:picChg chg="add del mod">
          <ac:chgData name="ALEXANDRE" userId="734048d45b8f99b5" providerId="LiveId" clId="{E98BFECE-873A-49F5-A424-5C063EBF8387}" dt="2021-10-26T13:14:53.172" v="1123" actId="478"/>
          <ac:picMkLst>
            <pc:docMk/>
            <pc:sldMk cId="826911645" sldId="408"/>
            <ac:picMk id="4100" creationId="{6C5DA53E-D0EE-4D66-9B19-3DB38EBF3826}"/>
          </ac:picMkLst>
        </pc:picChg>
        <pc:picChg chg="add mod">
          <ac:chgData name="ALEXANDRE" userId="734048d45b8f99b5" providerId="LiveId" clId="{E98BFECE-873A-49F5-A424-5C063EBF8387}" dt="2021-10-26T13:15:04.554" v="1130" actId="1076"/>
          <ac:picMkLst>
            <pc:docMk/>
            <pc:sldMk cId="826911645" sldId="408"/>
            <ac:picMk id="4102" creationId="{8A730C08-DAEB-471C-B2E9-CD96528309F0}"/>
          </ac:picMkLst>
        </pc:picChg>
      </pc:sldChg>
      <pc:sldChg chg="del">
        <pc:chgData name="ALEXANDRE" userId="734048d45b8f99b5" providerId="LiveId" clId="{E98BFECE-873A-49F5-A424-5C063EBF8387}" dt="2021-10-19T18:04:53.937" v="18" actId="47"/>
        <pc:sldMkLst>
          <pc:docMk/>
          <pc:sldMk cId="137203133" sldId="409"/>
        </pc:sldMkLst>
      </pc:sldChg>
      <pc:sldChg chg="addSp delSp modSp add mod">
        <pc:chgData name="ALEXANDRE" userId="734048d45b8f99b5" providerId="LiveId" clId="{E98BFECE-873A-49F5-A424-5C063EBF8387}" dt="2021-10-26T13:19:19.665" v="1300" actId="113"/>
        <pc:sldMkLst>
          <pc:docMk/>
          <pc:sldMk cId="3125964869" sldId="409"/>
        </pc:sldMkLst>
        <pc:spChg chg="del mod">
          <ac:chgData name="ALEXANDRE" userId="734048d45b8f99b5" providerId="LiveId" clId="{E98BFECE-873A-49F5-A424-5C063EBF8387}" dt="2021-10-26T13:18:49.170" v="1291" actId="478"/>
          <ac:spMkLst>
            <pc:docMk/>
            <pc:sldMk cId="3125964869" sldId="409"/>
            <ac:spMk id="2" creationId="{D45C83F5-6BE4-43C5-BD3A-6FE274BBDEE2}"/>
          </ac:spMkLst>
        </pc:spChg>
        <pc:spChg chg="mod">
          <ac:chgData name="ALEXANDRE" userId="734048d45b8f99b5" providerId="LiveId" clId="{E98BFECE-873A-49F5-A424-5C063EBF8387}" dt="2021-10-26T13:19:19.665" v="1300" actId="113"/>
          <ac:spMkLst>
            <pc:docMk/>
            <pc:sldMk cId="3125964869" sldId="409"/>
            <ac:spMk id="3" creationId="{C2D08ED2-57A2-460E-B34B-24A7E6AA51B0}"/>
          </ac:spMkLst>
        </pc:spChg>
        <pc:spChg chg="del">
          <ac:chgData name="ALEXANDRE" userId="734048d45b8f99b5" providerId="LiveId" clId="{E98BFECE-873A-49F5-A424-5C063EBF8387}" dt="2021-10-26T13:15:13.750" v="1132" actId="478"/>
          <ac:spMkLst>
            <pc:docMk/>
            <pc:sldMk cId="3125964869" sldId="409"/>
            <ac:spMk id="5" creationId="{926E3494-30E5-4F92-B564-1AAA9E10B6F4}"/>
          </ac:spMkLst>
        </pc:spChg>
        <pc:spChg chg="add del mod">
          <ac:chgData name="ALEXANDRE" userId="734048d45b8f99b5" providerId="LiveId" clId="{E98BFECE-873A-49F5-A424-5C063EBF8387}" dt="2021-10-26T13:18:50.652" v="1292" actId="478"/>
          <ac:spMkLst>
            <pc:docMk/>
            <pc:sldMk cId="3125964869" sldId="409"/>
            <ac:spMk id="6" creationId="{2A370138-8149-49CB-9B82-FC691E01AF85}"/>
          </ac:spMkLst>
        </pc:spChg>
        <pc:picChg chg="del">
          <ac:chgData name="ALEXANDRE" userId="734048d45b8f99b5" providerId="LiveId" clId="{E98BFECE-873A-49F5-A424-5C063EBF8387}" dt="2021-10-26T13:15:10.297" v="1131" actId="478"/>
          <ac:picMkLst>
            <pc:docMk/>
            <pc:sldMk cId="3125964869" sldId="409"/>
            <ac:picMk id="4098" creationId="{53F61780-8817-4BB8-97F2-DCF206BAD57C}"/>
          </ac:picMkLst>
        </pc:picChg>
      </pc:sldChg>
      <pc:sldChg chg="addSp delSp modSp add mod">
        <pc:chgData name="ALEXANDRE" userId="734048d45b8f99b5" providerId="LiveId" clId="{E98BFECE-873A-49F5-A424-5C063EBF8387}" dt="2021-10-26T13:20:25.495" v="1309" actId="1076"/>
        <pc:sldMkLst>
          <pc:docMk/>
          <pc:sldMk cId="3955855351" sldId="410"/>
        </pc:sldMkLst>
        <pc:spChg chg="del">
          <ac:chgData name="ALEXANDRE" userId="734048d45b8f99b5" providerId="LiveId" clId="{E98BFECE-873A-49F5-A424-5C063EBF8387}" dt="2021-10-26T13:20:09.984" v="1302" actId="478"/>
          <ac:spMkLst>
            <pc:docMk/>
            <pc:sldMk cId="3955855351" sldId="410"/>
            <ac:spMk id="3" creationId="{C2D08ED2-57A2-460E-B34B-24A7E6AA51B0}"/>
          </ac:spMkLst>
        </pc:spChg>
        <pc:spChg chg="add del mod">
          <ac:chgData name="ALEXANDRE" userId="734048d45b8f99b5" providerId="LiveId" clId="{E98BFECE-873A-49F5-A424-5C063EBF8387}" dt="2021-10-26T13:20:12.650" v="1303"/>
          <ac:spMkLst>
            <pc:docMk/>
            <pc:sldMk cId="3955855351" sldId="410"/>
            <ac:spMk id="4" creationId="{3BEC47B1-7847-46EE-B5C2-49A15D32F925}"/>
          </ac:spMkLst>
        </pc:spChg>
        <pc:picChg chg="add mod">
          <ac:chgData name="ALEXANDRE" userId="734048d45b8f99b5" providerId="LiveId" clId="{E98BFECE-873A-49F5-A424-5C063EBF8387}" dt="2021-10-26T13:20:25.495" v="1309" actId="1076"/>
          <ac:picMkLst>
            <pc:docMk/>
            <pc:sldMk cId="3955855351" sldId="410"/>
            <ac:picMk id="5122" creationId="{43A83089-602C-47B8-9C37-DE13B01D1EED}"/>
          </ac:picMkLst>
        </pc:picChg>
      </pc:sldChg>
      <pc:sldChg chg="del">
        <pc:chgData name="ALEXANDRE" userId="734048d45b8f99b5" providerId="LiveId" clId="{E98BFECE-873A-49F5-A424-5C063EBF8387}" dt="2021-10-19T18:04:53.937" v="18" actId="47"/>
        <pc:sldMkLst>
          <pc:docMk/>
          <pc:sldMk cId="4181713740" sldId="410"/>
        </pc:sldMkLst>
      </pc:sldChg>
      <pc:sldChg chg="addSp delSp modSp add mod">
        <pc:chgData name="ALEXANDRE" userId="734048d45b8f99b5" providerId="LiveId" clId="{E98BFECE-873A-49F5-A424-5C063EBF8387}" dt="2021-10-26T13:21:12.938" v="1315" actId="14100"/>
        <pc:sldMkLst>
          <pc:docMk/>
          <pc:sldMk cId="2517656661" sldId="411"/>
        </pc:sldMkLst>
        <pc:spChg chg="add del mod">
          <ac:chgData name="ALEXANDRE" userId="734048d45b8f99b5" providerId="LiveId" clId="{E98BFECE-873A-49F5-A424-5C063EBF8387}" dt="2021-10-26T13:21:08.382" v="1313" actId="478"/>
          <ac:spMkLst>
            <pc:docMk/>
            <pc:sldMk cId="2517656661" sldId="411"/>
            <ac:spMk id="2" creationId="{FF355D2A-60D1-4262-89DC-C7B171E7FF31}"/>
          </ac:spMkLst>
        </pc:spChg>
        <pc:picChg chg="del">
          <ac:chgData name="ALEXANDRE" userId="734048d45b8f99b5" providerId="LiveId" clId="{E98BFECE-873A-49F5-A424-5C063EBF8387}" dt="2021-10-26T13:20:50.090" v="1311" actId="478"/>
          <ac:picMkLst>
            <pc:docMk/>
            <pc:sldMk cId="2517656661" sldId="411"/>
            <ac:picMk id="5122" creationId="{43A83089-602C-47B8-9C37-DE13B01D1EED}"/>
          </ac:picMkLst>
        </pc:picChg>
        <pc:picChg chg="add mod">
          <ac:chgData name="ALEXANDRE" userId="734048d45b8f99b5" providerId="LiveId" clId="{E98BFECE-873A-49F5-A424-5C063EBF8387}" dt="2021-10-26T13:21:12.938" v="1315" actId="14100"/>
          <ac:picMkLst>
            <pc:docMk/>
            <pc:sldMk cId="2517656661" sldId="411"/>
            <ac:picMk id="6146" creationId="{27EE9A85-83DD-44A0-A963-7D1857F3F9A7}"/>
          </ac:picMkLst>
        </pc:picChg>
      </pc:sldChg>
      <pc:sldChg chg="addSp modSp new mod">
        <pc:chgData name="ALEXANDRE" userId="734048d45b8f99b5" providerId="LiveId" clId="{E98BFECE-873A-49F5-A424-5C063EBF8387}" dt="2021-10-26T13:23:24.876" v="1362" actId="1076"/>
        <pc:sldMkLst>
          <pc:docMk/>
          <pc:sldMk cId="3704456042" sldId="412"/>
        </pc:sldMkLst>
        <pc:spChg chg="mod">
          <ac:chgData name="ALEXANDRE" userId="734048d45b8f99b5" providerId="LiveId" clId="{E98BFECE-873A-49F5-A424-5C063EBF8387}" dt="2021-10-26T13:21:48.836" v="1347" actId="20577"/>
          <ac:spMkLst>
            <pc:docMk/>
            <pc:sldMk cId="3704456042" sldId="412"/>
            <ac:spMk id="2" creationId="{87C33C69-72FB-4C01-BFD7-7487DF5A9386}"/>
          </ac:spMkLst>
        </pc:spChg>
        <pc:spChg chg="mod">
          <ac:chgData name="ALEXANDRE" userId="734048d45b8f99b5" providerId="LiveId" clId="{E98BFECE-873A-49F5-A424-5C063EBF8387}" dt="2021-10-26T13:23:23.821" v="1361" actId="1076"/>
          <ac:spMkLst>
            <pc:docMk/>
            <pc:sldMk cId="3704456042" sldId="412"/>
            <ac:spMk id="3" creationId="{0A6F5BFD-1383-4F4D-89DF-C236FF0EF029}"/>
          </ac:spMkLst>
        </pc:spChg>
        <pc:picChg chg="add mod">
          <ac:chgData name="ALEXANDRE" userId="734048d45b8f99b5" providerId="LiveId" clId="{E98BFECE-873A-49F5-A424-5C063EBF8387}" dt="2021-10-26T13:23:24.876" v="1362" actId="1076"/>
          <ac:picMkLst>
            <pc:docMk/>
            <pc:sldMk cId="3704456042" sldId="412"/>
            <ac:picMk id="7170" creationId="{2963EEBD-9248-4863-AA3D-7B273AB43CE5}"/>
          </ac:picMkLst>
        </pc:picChg>
      </pc:sldChg>
      <pc:sldChg chg="addSp delSp modSp add mod">
        <pc:chgData name="ALEXANDRE" userId="734048d45b8f99b5" providerId="LiveId" clId="{E98BFECE-873A-49F5-A424-5C063EBF8387}" dt="2021-10-26T13:27:10.927" v="1384" actId="1076"/>
        <pc:sldMkLst>
          <pc:docMk/>
          <pc:sldMk cId="2235944047" sldId="413"/>
        </pc:sldMkLst>
        <pc:spChg chg="del">
          <ac:chgData name="ALEXANDRE" userId="734048d45b8f99b5" providerId="LiveId" clId="{E98BFECE-873A-49F5-A424-5C063EBF8387}" dt="2021-10-26T13:24:29.626" v="1364" actId="478"/>
          <ac:spMkLst>
            <pc:docMk/>
            <pc:sldMk cId="2235944047" sldId="413"/>
            <ac:spMk id="3" creationId="{0A6F5BFD-1383-4F4D-89DF-C236FF0EF029}"/>
          </ac:spMkLst>
        </pc:spChg>
        <pc:spChg chg="add del mod">
          <ac:chgData name="ALEXANDRE" userId="734048d45b8f99b5" providerId="LiveId" clId="{E98BFECE-873A-49F5-A424-5C063EBF8387}" dt="2021-10-26T13:24:31.536" v="1365" actId="478"/>
          <ac:spMkLst>
            <pc:docMk/>
            <pc:sldMk cId="2235944047" sldId="413"/>
            <ac:spMk id="4" creationId="{40EF666D-28E8-495B-9EF8-B82A44FA27C1}"/>
          </ac:spMkLst>
        </pc:spChg>
        <pc:picChg chg="del">
          <ac:chgData name="ALEXANDRE" userId="734048d45b8f99b5" providerId="LiveId" clId="{E98BFECE-873A-49F5-A424-5C063EBF8387}" dt="2021-10-26T13:24:29.626" v="1364" actId="478"/>
          <ac:picMkLst>
            <pc:docMk/>
            <pc:sldMk cId="2235944047" sldId="413"/>
            <ac:picMk id="7170" creationId="{2963EEBD-9248-4863-AA3D-7B273AB43CE5}"/>
          </ac:picMkLst>
        </pc:picChg>
        <pc:picChg chg="add mod">
          <ac:chgData name="ALEXANDRE" userId="734048d45b8f99b5" providerId="LiveId" clId="{E98BFECE-873A-49F5-A424-5C063EBF8387}" dt="2021-10-26T13:27:10.927" v="1384" actId="1076"/>
          <ac:picMkLst>
            <pc:docMk/>
            <pc:sldMk cId="2235944047" sldId="413"/>
            <ac:picMk id="8194" creationId="{51A91263-652C-4B7C-BD13-FD8BCF80AFCE}"/>
          </ac:picMkLst>
        </pc:picChg>
        <pc:picChg chg="add del mod">
          <ac:chgData name="ALEXANDRE" userId="734048d45b8f99b5" providerId="LiveId" clId="{E98BFECE-873A-49F5-A424-5C063EBF8387}" dt="2021-10-26T13:26:37.010" v="1375" actId="478"/>
          <ac:picMkLst>
            <pc:docMk/>
            <pc:sldMk cId="2235944047" sldId="413"/>
            <ac:picMk id="8196" creationId="{296D9B76-C7C2-4B92-B39F-1ED31D6D3870}"/>
          </ac:picMkLst>
        </pc:picChg>
        <pc:picChg chg="add del">
          <ac:chgData name="ALEXANDRE" userId="734048d45b8f99b5" providerId="LiveId" clId="{E98BFECE-873A-49F5-A424-5C063EBF8387}" dt="2021-10-26T13:26:08.644" v="1371" actId="478"/>
          <ac:picMkLst>
            <pc:docMk/>
            <pc:sldMk cId="2235944047" sldId="413"/>
            <ac:picMk id="8198" creationId="{FFE9BBC5-DAB3-4A4B-806B-53F8F0AC71A3}"/>
          </ac:picMkLst>
        </pc:picChg>
        <pc:picChg chg="add mod">
          <ac:chgData name="ALEXANDRE" userId="734048d45b8f99b5" providerId="LiveId" clId="{E98BFECE-873A-49F5-A424-5C063EBF8387}" dt="2021-10-26T13:27:08.353" v="1382" actId="14100"/>
          <ac:picMkLst>
            <pc:docMk/>
            <pc:sldMk cId="2235944047" sldId="413"/>
            <ac:picMk id="8200" creationId="{E8329D57-6007-42B7-B894-ED4AA2875001}"/>
          </ac:picMkLst>
        </pc:picChg>
        <pc:picChg chg="add mod">
          <ac:chgData name="ALEXANDRE" userId="734048d45b8f99b5" providerId="LiveId" clId="{E98BFECE-873A-49F5-A424-5C063EBF8387}" dt="2021-10-26T13:27:06.565" v="1381" actId="14100"/>
          <ac:picMkLst>
            <pc:docMk/>
            <pc:sldMk cId="2235944047" sldId="413"/>
            <ac:picMk id="8202" creationId="{74074AE5-9786-4EA9-968F-5215C46B09D1}"/>
          </ac:picMkLst>
        </pc:picChg>
      </pc:sldChg>
      <pc:sldChg chg="addSp delSp modSp new del mod">
        <pc:chgData name="ALEXANDRE" userId="734048d45b8f99b5" providerId="LiveId" clId="{E98BFECE-873A-49F5-A424-5C063EBF8387}" dt="2021-11-16T16:56:09.579" v="1433" actId="47"/>
        <pc:sldMkLst>
          <pc:docMk/>
          <pc:sldMk cId="1809291104" sldId="414"/>
        </pc:sldMkLst>
        <pc:spChg chg="del">
          <ac:chgData name="ALEXANDRE" userId="734048d45b8f99b5" providerId="LiveId" clId="{E98BFECE-873A-49F5-A424-5C063EBF8387}" dt="2021-11-05T15:35:54.835" v="1386" actId="478"/>
          <ac:spMkLst>
            <pc:docMk/>
            <pc:sldMk cId="1809291104" sldId="414"/>
            <ac:spMk id="2" creationId="{F4233671-E4ED-4736-AC67-1CCAC1A44F74}"/>
          </ac:spMkLst>
        </pc:spChg>
        <pc:spChg chg="del">
          <ac:chgData name="ALEXANDRE" userId="734048d45b8f99b5" providerId="LiveId" clId="{E98BFECE-873A-49F5-A424-5C063EBF8387}" dt="2021-11-05T15:35:54.835" v="1386" actId="478"/>
          <ac:spMkLst>
            <pc:docMk/>
            <pc:sldMk cId="1809291104" sldId="414"/>
            <ac:spMk id="3" creationId="{970B626A-EA57-43AE-8071-23AE7227CAD8}"/>
          </ac:spMkLst>
        </pc:spChg>
        <pc:spChg chg="add del mod">
          <ac:chgData name="ALEXANDRE" userId="734048d45b8f99b5" providerId="LiveId" clId="{E98BFECE-873A-49F5-A424-5C063EBF8387}" dt="2021-11-05T15:37:45.449" v="1414" actId="21"/>
          <ac:spMkLst>
            <pc:docMk/>
            <pc:sldMk cId="1809291104" sldId="414"/>
            <ac:spMk id="4" creationId="{73D040A1-E978-445E-9DD2-99DA3F0C8548}"/>
          </ac:spMkLst>
        </pc:spChg>
        <pc:spChg chg="add mod">
          <ac:chgData name="ALEXANDRE" userId="734048d45b8f99b5" providerId="LiveId" clId="{E98BFECE-873A-49F5-A424-5C063EBF8387}" dt="2021-11-05T15:37:40.425" v="1413" actId="1076"/>
          <ac:spMkLst>
            <pc:docMk/>
            <pc:sldMk cId="1809291104" sldId="414"/>
            <ac:spMk id="15" creationId="{75FCF054-4E41-4DC4-81C0-E7E21A0F6025}"/>
          </ac:spMkLst>
        </pc:spChg>
        <pc:spChg chg="add mod">
          <ac:chgData name="ALEXANDRE" userId="734048d45b8f99b5" providerId="LiveId" clId="{E98BFECE-873A-49F5-A424-5C063EBF8387}" dt="2021-11-05T15:36:58.952" v="1406" actId="688"/>
          <ac:spMkLst>
            <pc:docMk/>
            <pc:sldMk cId="1809291104" sldId="414"/>
            <ac:spMk id="16" creationId="{511BFA40-3D6B-43AE-9BDA-B8C5617D831A}"/>
          </ac:spMkLst>
        </pc:spChg>
        <pc:spChg chg="add mod">
          <ac:chgData name="ALEXANDRE" userId="734048d45b8f99b5" providerId="LiveId" clId="{E98BFECE-873A-49F5-A424-5C063EBF8387}" dt="2021-11-05T15:37:01.815" v="1408" actId="1076"/>
          <ac:spMkLst>
            <pc:docMk/>
            <pc:sldMk cId="1809291104" sldId="414"/>
            <ac:spMk id="17" creationId="{8023EA7D-37E8-4072-AAA0-CE741CF090FE}"/>
          </ac:spMkLst>
        </pc:spChg>
        <pc:spChg chg="add">
          <ac:chgData name="ALEXANDRE" userId="734048d45b8f99b5" providerId="LiveId" clId="{E98BFECE-873A-49F5-A424-5C063EBF8387}" dt="2021-11-05T15:37:16.697" v="1409" actId="11529"/>
          <ac:spMkLst>
            <pc:docMk/>
            <pc:sldMk cId="1809291104" sldId="414"/>
            <ac:spMk id="18" creationId="{2A600808-42DF-4DD4-ADD6-8F84EFDA0F59}"/>
          </ac:spMkLst>
        </pc:spChg>
        <pc:picChg chg="add mod">
          <ac:chgData name="ALEXANDRE" userId="734048d45b8f99b5" providerId="LiveId" clId="{E98BFECE-873A-49F5-A424-5C063EBF8387}" dt="2021-11-05T15:37:49.740" v="1416" actId="1076"/>
          <ac:picMkLst>
            <pc:docMk/>
            <pc:sldMk cId="1809291104" sldId="414"/>
            <ac:picMk id="26" creationId="{E009A8CA-69B2-4369-8D21-3A0C96A92319}"/>
          </ac:picMkLst>
        </pc:picChg>
        <pc:picChg chg="add mod">
          <ac:chgData name="ALEXANDRE" userId="734048d45b8f99b5" providerId="LiveId" clId="{E98BFECE-873A-49F5-A424-5C063EBF8387}" dt="2021-11-05T15:38:37.492" v="1425"/>
          <ac:picMkLst>
            <pc:docMk/>
            <pc:sldMk cId="1809291104" sldId="414"/>
            <ac:picMk id="27" creationId="{044A53FA-137E-43AE-B1E6-09C0B0237095}"/>
          </ac:picMkLst>
        </pc:picChg>
        <pc:picChg chg="add mod">
          <ac:chgData name="ALEXANDRE" userId="734048d45b8f99b5" providerId="LiveId" clId="{E98BFECE-873A-49F5-A424-5C063EBF8387}" dt="2021-11-05T15:38:39.859" v="1426" actId="1076"/>
          <ac:picMkLst>
            <pc:docMk/>
            <pc:sldMk cId="1809291104" sldId="414"/>
            <ac:picMk id="28" creationId="{D577753F-A4AF-411A-BAF2-2727037DC3BF}"/>
          </ac:picMkLst>
        </pc:picChg>
        <pc:picChg chg="add mod">
          <ac:chgData name="ALEXANDRE" userId="734048d45b8f99b5" providerId="LiveId" clId="{E98BFECE-873A-49F5-A424-5C063EBF8387}" dt="2021-11-05T15:38:30.790" v="1424" actId="1076"/>
          <ac:picMkLst>
            <pc:docMk/>
            <pc:sldMk cId="1809291104" sldId="414"/>
            <ac:picMk id="29" creationId="{7E0181A9-60C0-4994-A2DB-3C88664714E9}"/>
          </ac:picMkLst>
        </pc:picChg>
        <pc:picChg chg="add mod">
          <ac:chgData name="ALEXANDRE" userId="734048d45b8f99b5" providerId="LiveId" clId="{E98BFECE-873A-49F5-A424-5C063EBF8387}" dt="2021-11-05T15:39:13.075" v="1432" actId="1076"/>
          <ac:picMkLst>
            <pc:docMk/>
            <pc:sldMk cId="1809291104" sldId="414"/>
            <ac:picMk id="30" creationId="{642A6C5F-EBA7-450B-9C47-5F47B4E30CF5}"/>
          </ac:picMkLst>
        </pc:picChg>
        <pc:cxnChg chg="add del mod">
          <ac:chgData name="ALEXANDRE" userId="734048d45b8f99b5" providerId="LiveId" clId="{E98BFECE-873A-49F5-A424-5C063EBF8387}" dt="2021-11-05T15:37:45.449" v="1414" actId="21"/>
          <ac:cxnSpMkLst>
            <pc:docMk/>
            <pc:sldMk cId="1809291104" sldId="414"/>
            <ac:cxnSpMk id="6" creationId="{3F7691E9-7C82-4D1A-A135-7ED4CB94B802}"/>
          </ac:cxnSpMkLst>
        </pc:cxnChg>
        <pc:cxnChg chg="add del">
          <ac:chgData name="ALEXANDRE" userId="734048d45b8f99b5" providerId="LiveId" clId="{E98BFECE-873A-49F5-A424-5C063EBF8387}" dt="2021-11-05T15:37:45.449" v="1414" actId="21"/>
          <ac:cxnSpMkLst>
            <pc:docMk/>
            <pc:sldMk cId="1809291104" sldId="414"/>
            <ac:cxnSpMk id="8" creationId="{12317937-245E-405F-AD02-603311866343}"/>
          </ac:cxnSpMkLst>
        </pc:cxnChg>
        <pc:cxnChg chg="add del">
          <ac:chgData name="ALEXANDRE" userId="734048d45b8f99b5" providerId="LiveId" clId="{E98BFECE-873A-49F5-A424-5C063EBF8387}" dt="2021-11-05T15:37:45.449" v="1414" actId="21"/>
          <ac:cxnSpMkLst>
            <pc:docMk/>
            <pc:sldMk cId="1809291104" sldId="414"/>
            <ac:cxnSpMk id="10" creationId="{8BDB0ECA-16A4-4B73-B29D-ABA8F3FBE7DB}"/>
          </ac:cxnSpMkLst>
        </pc:cxnChg>
        <pc:cxnChg chg="add del">
          <ac:chgData name="ALEXANDRE" userId="734048d45b8f99b5" providerId="LiveId" clId="{E98BFECE-873A-49F5-A424-5C063EBF8387}" dt="2021-11-05T15:37:45.449" v="1414" actId="21"/>
          <ac:cxnSpMkLst>
            <pc:docMk/>
            <pc:sldMk cId="1809291104" sldId="414"/>
            <ac:cxnSpMk id="12" creationId="{FBA80C6E-4116-4A46-9269-F1BBE6E9C80A}"/>
          </ac:cxnSpMkLst>
        </pc:cxnChg>
        <pc:cxnChg chg="add del">
          <ac:chgData name="ALEXANDRE" userId="734048d45b8f99b5" providerId="LiveId" clId="{E98BFECE-873A-49F5-A424-5C063EBF8387}" dt="2021-11-05T15:37:45.449" v="1414" actId="21"/>
          <ac:cxnSpMkLst>
            <pc:docMk/>
            <pc:sldMk cId="1809291104" sldId="414"/>
            <ac:cxnSpMk id="14" creationId="{7EB6133C-C098-480D-9B02-6296660AC298}"/>
          </ac:cxnSpMkLst>
        </pc:cxnChg>
        <pc:cxnChg chg="add">
          <ac:chgData name="ALEXANDRE" userId="734048d45b8f99b5" providerId="LiveId" clId="{E98BFECE-873A-49F5-A424-5C063EBF8387}" dt="2021-11-05T15:37:25.813" v="1410" actId="11529"/>
          <ac:cxnSpMkLst>
            <pc:docMk/>
            <pc:sldMk cId="1809291104" sldId="414"/>
            <ac:cxnSpMk id="20" creationId="{5993DD43-FEBF-495C-B9E9-FEB3EDD6F63B}"/>
          </ac:cxnSpMkLst>
        </pc:cxnChg>
        <pc:cxnChg chg="add">
          <ac:chgData name="ALEXANDRE" userId="734048d45b8f99b5" providerId="LiveId" clId="{E98BFECE-873A-49F5-A424-5C063EBF8387}" dt="2021-11-05T15:37:32.743" v="1411" actId="11529"/>
          <ac:cxnSpMkLst>
            <pc:docMk/>
            <pc:sldMk cId="1809291104" sldId="414"/>
            <ac:cxnSpMk id="22" creationId="{5AC0EE5F-D45D-4499-8060-CAE35606D0DA}"/>
          </ac:cxnSpMkLst>
        </pc:cxnChg>
        <pc:cxnChg chg="add mod">
          <ac:chgData name="ALEXANDRE" userId="734048d45b8f99b5" providerId="LiveId" clId="{E98BFECE-873A-49F5-A424-5C063EBF8387}" dt="2021-11-05T15:37:40.425" v="1413" actId="1076"/>
          <ac:cxnSpMkLst>
            <pc:docMk/>
            <pc:sldMk cId="1809291104" sldId="414"/>
            <ac:cxnSpMk id="24" creationId="{FA524633-6FE7-4ACE-8FA3-A805CFF6FE44}"/>
          </ac:cxnSpMkLst>
        </pc:cxnChg>
      </pc:sldChg>
    </pc:docChg>
  </pc:docChgLst>
  <pc:docChgLst>
    <pc:chgData name="ALEXANDRE B BARRETO" userId="734048d45b8f99b5" providerId="LiveId" clId="{3BB963CB-722D-4100-BFBA-ED622A32C5F5}"/>
    <pc:docChg chg="undo custSel addSld delSld modSld sldOrd">
      <pc:chgData name="ALEXANDRE B BARRETO" userId="734048d45b8f99b5" providerId="LiveId" clId="{3BB963CB-722D-4100-BFBA-ED622A32C5F5}" dt="2022-09-21T15:15:38.507" v="135" actId="14100"/>
      <pc:docMkLst>
        <pc:docMk/>
      </pc:docMkLst>
      <pc:sldChg chg="add del">
        <pc:chgData name="ALEXANDRE B BARRETO" userId="734048d45b8f99b5" providerId="LiveId" clId="{3BB963CB-722D-4100-BFBA-ED622A32C5F5}" dt="2022-09-21T14:35:59.242" v="4" actId="47"/>
        <pc:sldMkLst>
          <pc:docMk/>
          <pc:sldMk cId="668787437" sldId="387"/>
        </pc:sldMkLst>
      </pc:sldChg>
      <pc:sldChg chg="add">
        <pc:chgData name="ALEXANDRE B BARRETO" userId="734048d45b8f99b5" providerId="LiveId" clId="{3BB963CB-722D-4100-BFBA-ED622A32C5F5}" dt="2022-09-21T14:41:12.761" v="37"/>
        <pc:sldMkLst>
          <pc:docMk/>
          <pc:sldMk cId="1181137996" sldId="387"/>
        </pc:sldMkLst>
      </pc:sldChg>
      <pc:sldChg chg="add">
        <pc:chgData name="ALEXANDRE B BARRETO" userId="734048d45b8f99b5" providerId="LiveId" clId="{3BB963CB-722D-4100-BFBA-ED622A32C5F5}" dt="2022-09-21T14:41:12.761" v="37"/>
        <pc:sldMkLst>
          <pc:docMk/>
          <pc:sldMk cId="3794734129" sldId="388"/>
        </pc:sldMkLst>
      </pc:sldChg>
      <pc:sldChg chg="add del">
        <pc:chgData name="ALEXANDRE B BARRETO" userId="734048d45b8f99b5" providerId="LiveId" clId="{3BB963CB-722D-4100-BFBA-ED622A32C5F5}" dt="2022-09-21T14:39:48.887" v="27" actId="47"/>
        <pc:sldMkLst>
          <pc:docMk/>
          <pc:sldMk cId="3819226439" sldId="388"/>
        </pc:sldMkLst>
      </pc:sldChg>
      <pc:sldChg chg="modSp mod">
        <pc:chgData name="ALEXANDRE B BARRETO" userId="734048d45b8f99b5" providerId="LiveId" clId="{3BB963CB-722D-4100-BFBA-ED622A32C5F5}" dt="2022-09-21T14:40:26.940" v="34" actId="20577"/>
        <pc:sldMkLst>
          <pc:docMk/>
          <pc:sldMk cId="1843833132" sldId="389"/>
        </pc:sldMkLst>
        <pc:spChg chg="mod">
          <ac:chgData name="ALEXANDRE B BARRETO" userId="734048d45b8f99b5" providerId="LiveId" clId="{3BB963CB-722D-4100-BFBA-ED622A32C5F5}" dt="2022-09-21T14:40:26.940" v="34" actId="20577"/>
          <ac:spMkLst>
            <pc:docMk/>
            <pc:sldMk cId="1843833132" sldId="389"/>
            <ac:spMk id="3" creationId="{0ED8D551-5CBE-4FDA-9F9C-E7B84DD9D2C5}"/>
          </ac:spMkLst>
        </pc:spChg>
      </pc:sldChg>
      <pc:sldChg chg="modSp mod">
        <pc:chgData name="ALEXANDRE B BARRETO" userId="734048d45b8f99b5" providerId="LiveId" clId="{3BB963CB-722D-4100-BFBA-ED622A32C5F5}" dt="2022-09-21T14:44:18.062" v="46" actId="20577"/>
        <pc:sldMkLst>
          <pc:docMk/>
          <pc:sldMk cId="654657189" sldId="394"/>
        </pc:sldMkLst>
        <pc:spChg chg="mod">
          <ac:chgData name="ALEXANDRE B BARRETO" userId="734048d45b8f99b5" providerId="LiveId" clId="{3BB963CB-722D-4100-BFBA-ED622A32C5F5}" dt="2022-09-21T14:44:18.062" v="46" actId="20577"/>
          <ac:spMkLst>
            <pc:docMk/>
            <pc:sldMk cId="654657189" sldId="394"/>
            <ac:spMk id="2" creationId="{D54E96AA-04C6-49BC-AF27-06CD4BBC8741}"/>
          </ac:spMkLst>
        </pc:spChg>
      </pc:sldChg>
      <pc:sldChg chg="modSp mod">
        <pc:chgData name="ALEXANDRE B BARRETO" userId="734048d45b8f99b5" providerId="LiveId" clId="{3BB963CB-722D-4100-BFBA-ED622A32C5F5}" dt="2022-09-21T14:44:29.021" v="50" actId="20577"/>
        <pc:sldMkLst>
          <pc:docMk/>
          <pc:sldMk cId="2143743576" sldId="395"/>
        </pc:sldMkLst>
        <pc:spChg chg="mod">
          <ac:chgData name="ALEXANDRE B BARRETO" userId="734048d45b8f99b5" providerId="LiveId" clId="{3BB963CB-722D-4100-BFBA-ED622A32C5F5}" dt="2022-09-21T14:44:29.021" v="50" actId="20577"/>
          <ac:spMkLst>
            <pc:docMk/>
            <pc:sldMk cId="2143743576" sldId="395"/>
            <ac:spMk id="2" creationId="{D54E96AA-04C6-49BC-AF27-06CD4BBC8741}"/>
          </ac:spMkLst>
        </pc:spChg>
      </pc:sldChg>
      <pc:sldChg chg="modSp mod">
        <pc:chgData name="ALEXANDRE B BARRETO" userId="734048d45b8f99b5" providerId="LiveId" clId="{3BB963CB-722D-4100-BFBA-ED622A32C5F5}" dt="2022-09-21T14:44:23.120" v="47" actId="20577"/>
        <pc:sldMkLst>
          <pc:docMk/>
          <pc:sldMk cId="3912624251" sldId="396"/>
        </pc:sldMkLst>
        <pc:spChg chg="mod">
          <ac:chgData name="ALEXANDRE B BARRETO" userId="734048d45b8f99b5" providerId="LiveId" clId="{3BB963CB-722D-4100-BFBA-ED622A32C5F5}" dt="2022-09-21T14:44:23.120" v="47" actId="20577"/>
          <ac:spMkLst>
            <pc:docMk/>
            <pc:sldMk cId="3912624251" sldId="396"/>
            <ac:spMk id="2" creationId="{D54E96AA-04C6-49BC-AF27-06CD4BBC8741}"/>
          </ac:spMkLst>
        </pc:spChg>
      </pc:sldChg>
      <pc:sldChg chg="modSp mod">
        <pc:chgData name="ALEXANDRE B BARRETO" userId="734048d45b8f99b5" providerId="LiveId" clId="{3BB963CB-722D-4100-BFBA-ED622A32C5F5}" dt="2022-09-21T14:44:52.364" v="55" actId="20577"/>
        <pc:sldMkLst>
          <pc:docMk/>
          <pc:sldMk cId="3220314666" sldId="397"/>
        </pc:sldMkLst>
        <pc:spChg chg="mod">
          <ac:chgData name="ALEXANDRE B BARRETO" userId="734048d45b8f99b5" providerId="LiveId" clId="{3BB963CB-722D-4100-BFBA-ED622A32C5F5}" dt="2022-09-21T14:44:52.364" v="55" actId="20577"/>
          <ac:spMkLst>
            <pc:docMk/>
            <pc:sldMk cId="3220314666" sldId="397"/>
            <ac:spMk id="2" creationId="{D54E96AA-04C6-49BC-AF27-06CD4BBC8741}"/>
          </ac:spMkLst>
        </pc:spChg>
      </pc:sldChg>
      <pc:sldChg chg="ord">
        <pc:chgData name="ALEXANDRE B BARRETO" userId="734048d45b8f99b5" providerId="LiveId" clId="{3BB963CB-722D-4100-BFBA-ED622A32C5F5}" dt="2022-09-21T15:09:47.381" v="102"/>
        <pc:sldMkLst>
          <pc:docMk/>
          <pc:sldMk cId="1324693389" sldId="405"/>
        </pc:sldMkLst>
      </pc:sldChg>
      <pc:sldChg chg="modSp add">
        <pc:chgData name="ALEXANDRE B BARRETO" userId="734048d45b8f99b5" providerId="LiveId" clId="{3BB963CB-722D-4100-BFBA-ED622A32C5F5}" dt="2022-09-21T14:39:45.025" v="26" actId="20577"/>
        <pc:sldMkLst>
          <pc:docMk/>
          <pc:sldMk cId="654168659" sldId="414"/>
        </pc:sldMkLst>
        <pc:spChg chg="mod">
          <ac:chgData name="ALEXANDRE B BARRETO" userId="734048d45b8f99b5" providerId="LiveId" clId="{3BB963CB-722D-4100-BFBA-ED622A32C5F5}" dt="2022-09-21T14:39:45.025" v="26" actId="20577"/>
          <ac:spMkLst>
            <pc:docMk/>
            <pc:sldMk cId="654168659" sldId="414"/>
            <ac:spMk id="2" creationId="{66EE9DA1-3745-48A9-8029-DE7992C1AAB6}"/>
          </ac:spMkLst>
        </pc:spChg>
      </pc:sldChg>
      <pc:sldChg chg="modSp">
        <pc:chgData name="ALEXANDRE B BARRETO" userId="734048d45b8f99b5" providerId="LiveId" clId="{3BB963CB-722D-4100-BFBA-ED622A32C5F5}" dt="2022-09-21T14:40:50.812" v="36" actId="113"/>
        <pc:sldMkLst>
          <pc:docMk/>
          <pc:sldMk cId="2473656173" sldId="415"/>
        </pc:sldMkLst>
        <pc:spChg chg="mod">
          <ac:chgData name="ALEXANDRE B BARRETO" userId="734048d45b8f99b5" providerId="LiveId" clId="{3BB963CB-722D-4100-BFBA-ED622A32C5F5}" dt="2022-09-21T14:40:50.812" v="36" actId="113"/>
          <ac:spMkLst>
            <pc:docMk/>
            <pc:sldMk cId="2473656173" sldId="415"/>
            <ac:spMk id="2" creationId="{66EE9DA1-3745-48A9-8029-DE7992C1AAB6}"/>
          </ac:spMkLst>
        </pc:spChg>
      </pc:sldChg>
      <pc:sldChg chg="add">
        <pc:chgData name="ALEXANDRE B BARRETO" userId="734048d45b8f99b5" providerId="LiveId" clId="{3BB963CB-722D-4100-BFBA-ED622A32C5F5}" dt="2022-09-21T14:41:12.761" v="37"/>
        <pc:sldMkLst>
          <pc:docMk/>
          <pc:sldMk cId="81125289" sldId="416"/>
        </pc:sldMkLst>
      </pc:sldChg>
      <pc:sldChg chg="add">
        <pc:chgData name="ALEXANDRE B BARRETO" userId="734048d45b8f99b5" providerId="LiveId" clId="{3BB963CB-722D-4100-BFBA-ED622A32C5F5}" dt="2022-09-21T14:41:12.761" v="37"/>
        <pc:sldMkLst>
          <pc:docMk/>
          <pc:sldMk cId="3018350003" sldId="417"/>
        </pc:sldMkLst>
      </pc:sldChg>
      <pc:sldChg chg="add">
        <pc:chgData name="ALEXANDRE B BARRETO" userId="734048d45b8f99b5" providerId="LiveId" clId="{3BB963CB-722D-4100-BFBA-ED622A32C5F5}" dt="2022-09-21T14:41:32.217" v="38"/>
        <pc:sldMkLst>
          <pc:docMk/>
          <pc:sldMk cId="902246792" sldId="418"/>
        </pc:sldMkLst>
      </pc:sldChg>
      <pc:sldChg chg="modSp add">
        <pc:chgData name="ALEXANDRE B BARRETO" userId="734048d45b8f99b5" providerId="LiveId" clId="{3BB963CB-722D-4100-BFBA-ED622A32C5F5}" dt="2022-09-21T14:41:51.006" v="40"/>
        <pc:sldMkLst>
          <pc:docMk/>
          <pc:sldMk cId="598863821" sldId="419"/>
        </pc:sldMkLst>
        <pc:spChg chg="mod">
          <ac:chgData name="ALEXANDRE B BARRETO" userId="734048d45b8f99b5" providerId="LiveId" clId="{3BB963CB-722D-4100-BFBA-ED622A32C5F5}" dt="2022-09-21T14:41:51.006" v="40"/>
          <ac:spMkLst>
            <pc:docMk/>
            <pc:sldMk cId="598863821" sldId="419"/>
            <ac:spMk id="2" creationId="{66EE9DA1-3745-48A9-8029-DE7992C1AAB6}"/>
          </ac:spMkLst>
        </pc:spChg>
      </pc:sldChg>
      <pc:sldChg chg="modSp add">
        <pc:chgData name="ALEXANDRE B BARRETO" userId="734048d45b8f99b5" providerId="LiveId" clId="{3BB963CB-722D-4100-BFBA-ED622A32C5F5}" dt="2022-09-21T14:44:11.255" v="44" actId="20577"/>
        <pc:sldMkLst>
          <pc:docMk/>
          <pc:sldMk cId="3498802235" sldId="420"/>
        </pc:sldMkLst>
        <pc:spChg chg="mod">
          <ac:chgData name="ALEXANDRE B BARRETO" userId="734048d45b8f99b5" providerId="LiveId" clId="{3BB963CB-722D-4100-BFBA-ED622A32C5F5}" dt="2022-09-21T14:44:11.255" v="44" actId="20577"/>
          <ac:spMkLst>
            <pc:docMk/>
            <pc:sldMk cId="3498802235" sldId="420"/>
            <ac:spMk id="2" creationId="{66EE9DA1-3745-48A9-8029-DE7992C1AAB6}"/>
          </ac:spMkLst>
        </pc:spChg>
      </pc:sldChg>
      <pc:sldChg chg="modSp add">
        <pc:chgData name="ALEXANDRE B BARRETO" userId="734048d45b8f99b5" providerId="LiveId" clId="{3BB963CB-722D-4100-BFBA-ED622A32C5F5}" dt="2022-09-21T14:44:57.953" v="56"/>
        <pc:sldMkLst>
          <pc:docMk/>
          <pc:sldMk cId="3349381139" sldId="421"/>
        </pc:sldMkLst>
        <pc:spChg chg="mod">
          <ac:chgData name="ALEXANDRE B BARRETO" userId="734048d45b8f99b5" providerId="LiveId" clId="{3BB963CB-722D-4100-BFBA-ED622A32C5F5}" dt="2022-09-21T14:44:57.953" v="56"/>
          <ac:spMkLst>
            <pc:docMk/>
            <pc:sldMk cId="3349381139" sldId="421"/>
            <ac:spMk id="2" creationId="{66EE9DA1-3745-48A9-8029-DE7992C1AAB6}"/>
          </ac:spMkLst>
        </pc:spChg>
      </pc:sldChg>
      <pc:sldChg chg="addSp delSp modSp new mod modAnim">
        <pc:chgData name="ALEXANDRE B BARRETO" userId="734048d45b8f99b5" providerId="LiveId" clId="{3BB963CB-722D-4100-BFBA-ED622A32C5F5}" dt="2022-09-21T15:15:04.514" v="131" actId="1076"/>
        <pc:sldMkLst>
          <pc:docMk/>
          <pc:sldMk cId="2920377620" sldId="422"/>
        </pc:sldMkLst>
        <pc:spChg chg="del">
          <ac:chgData name="ALEXANDRE B BARRETO" userId="734048d45b8f99b5" providerId="LiveId" clId="{3BB963CB-722D-4100-BFBA-ED622A32C5F5}" dt="2022-09-21T14:54:14.283" v="58"/>
          <ac:spMkLst>
            <pc:docMk/>
            <pc:sldMk cId="2920377620" sldId="422"/>
            <ac:spMk id="3" creationId="{ED7D56D9-9B7B-6400-83EA-1655DEA58112}"/>
          </ac:spMkLst>
        </pc:spChg>
        <pc:spChg chg="add mod">
          <ac:chgData name="ALEXANDRE B BARRETO" userId="734048d45b8f99b5" providerId="LiveId" clId="{3BB963CB-722D-4100-BFBA-ED622A32C5F5}" dt="2022-09-21T15:15:04.514" v="131" actId="1076"/>
          <ac:spMkLst>
            <pc:docMk/>
            <pc:sldMk cId="2920377620" sldId="422"/>
            <ac:spMk id="5" creationId="{50F703DF-F708-66BA-7A79-A44512104504}"/>
          </ac:spMkLst>
        </pc:spChg>
        <pc:picChg chg="add mod">
          <ac:chgData name="ALEXANDRE B BARRETO" userId="734048d45b8f99b5" providerId="LiveId" clId="{3BB963CB-722D-4100-BFBA-ED622A32C5F5}" dt="2022-09-21T14:54:26.769" v="62" actId="14100"/>
          <ac:picMkLst>
            <pc:docMk/>
            <pc:sldMk cId="2920377620" sldId="422"/>
            <ac:picMk id="4" creationId="{2FF94A7D-A4D6-C52C-66BD-F0B3567F5323}"/>
          </ac:picMkLst>
        </pc:picChg>
      </pc:sldChg>
      <pc:sldChg chg="addSp delSp modSp add mod delAnim modAnim">
        <pc:chgData name="ALEXANDRE B BARRETO" userId="734048d45b8f99b5" providerId="LiveId" clId="{3BB963CB-722D-4100-BFBA-ED622A32C5F5}" dt="2022-09-21T15:14:51.989" v="129" actId="1076"/>
        <pc:sldMkLst>
          <pc:docMk/>
          <pc:sldMk cId="2789382389" sldId="423"/>
        </pc:sldMkLst>
        <pc:spChg chg="mod">
          <ac:chgData name="ALEXANDRE B BARRETO" userId="734048d45b8f99b5" providerId="LiveId" clId="{3BB963CB-722D-4100-BFBA-ED622A32C5F5}" dt="2022-09-21T15:14:51.989" v="129" actId="1076"/>
          <ac:spMkLst>
            <pc:docMk/>
            <pc:sldMk cId="2789382389" sldId="423"/>
            <ac:spMk id="5" creationId="{50F703DF-F708-66BA-7A79-A44512104504}"/>
          </ac:spMkLst>
        </pc:spChg>
        <pc:spChg chg="add del mod">
          <ac:chgData name="ALEXANDRE B BARRETO" userId="734048d45b8f99b5" providerId="LiveId" clId="{3BB963CB-722D-4100-BFBA-ED622A32C5F5}" dt="2022-09-21T15:02:05.108" v="78"/>
          <ac:spMkLst>
            <pc:docMk/>
            <pc:sldMk cId="2789382389" sldId="423"/>
            <ac:spMk id="6" creationId="{DC61C932-B31B-8AF6-B7B8-74538FBAB83E}"/>
          </ac:spMkLst>
        </pc:spChg>
        <pc:picChg chg="del">
          <ac:chgData name="ALEXANDRE B BARRETO" userId="734048d45b8f99b5" providerId="LiveId" clId="{3BB963CB-722D-4100-BFBA-ED622A32C5F5}" dt="2022-09-21T15:01:47.714" v="77" actId="478"/>
          <ac:picMkLst>
            <pc:docMk/>
            <pc:sldMk cId="2789382389" sldId="423"/>
            <ac:picMk id="4" creationId="{2FF94A7D-A4D6-C52C-66BD-F0B3567F5323}"/>
          </ac:picMkLst>
        </pc:picChg>
        <pc:picChg chg="add mod">
          <ac:chgData name="ALEXANDRE B BARRETO" userId="734048d45b8f99b5" providerId="LiveId" clId="{3BB963CB-722D-4100-BFBA-ED622A32C5F5}" dt="2022-09-21T15:02:14.898" v="81" actId="14100"/>
          <ac:picMkLst>
            <pc:docMk/>
            <pc:sldMk cId="2789382389" sldId="423"/>
            <ac:picMk id="7" creationId="{1A2348F5-A4E4-203E-A31E-A64A81A5F10C}"/>
          </ac:picMkLst>
        </pc:picChg>
      </pc:sldChg>
      <pc:sldChg chg="add del">
        <pc:chgData name="ALEXANDRE B BARRETO" userId="734048d45b8f99b5" providerId="LiveId" clId="{3BB963CB-722D-4100-BFBA-ED622A32C5F5}" dt="2022-09-21T15:05:44.307" v="97"/>
        <pc:sldMkLst>
          <pc:docMk/>
          <pc:sldMk cId="1464131090" sldId="424"/>
        </pc:sldMkLst>
      </pc:sldChg>
      <pc:sldChg chg="addSp delSp modSp add mod delAnim modAnim">
        <pc:chgData name="ALEXANDRE B BARRETO" userId="734048d45b8f99b5" providerId="LiveId" clId="{3BB963CB-722D-4100-BFBA-ED622A32C5F5}" dt="2022-09-21T15:15:38.507" v="135" actId="14100"/>
        <pc:sldMkLst>
          <pc:docMk/>
          <pc:sldMk cId="2149393372" sldId="424"/>
        </pc:sldMkLst>
        <pc:spChg chg="add del mod">
          <ac:chgData name="ALEXANDRE B BARRETO" userId="734048d45b8f99b5" providerId="LiveId" clId="{3BB963CB-722D-4100-BFBA-ED622A32C5F5}" dt="2022-09-21T15:15:27.861" v="132"/>
          <ac:spMkLst>
            <pc:docMk/>
            <pc:sldMk cId="2149393372" sldId="424"/>
            <ac:spMk id="4" creationId="{7EF7276C-40CF-5DC1-54B2-5E2BF98B617B}"/>
          </ac:spMkLst>
        </pc:spChg>
        <pc:spChg chg="mod">
          <ac:chgData name="ALEXANDRE B BARRETO" userId="734048d45b8f99b5" providerId="LiveId" clId="{3BB963CB-722D-4100-BFBA-ED622A32C5F5}" dt="2022-09-21T15:14:39.972" v="127" actId="14100"/>
          <ac:spMkLst>
            <pc:docMk/>
            <pc:sldMk cId="2149393372" sldId="424"/>
            <ac:spMk id="5" creationId="{50F703DF-F708-66BA-7A79-A44512104504}"/>
          </ac:spMkLst>
        </pc:spChg>
        <pc:picChg chg="add mod">
          <ac:chgData name="ALEXANDRE B BARRETO" userId="734048d45b8f99b5" providerId="LiveId" clId="{3BB963CB-722D-4100-BFBA-ED622A32C5F5}" dt="2022-09-21T15:15:38.507" v="135" actId="14100"/>
          <ac:picMkLst>
            <pc:docMk/>
            <pc:sldMk cId="2149393372" sldId="424"/>
            <ac:picMk id="6" creationId="{384978F2-D2FC-8E8B-20BB-0509EFE39E74}"/>
          </ac:picMkLst>
        </pc:picChg>
        <pc:picChg chg="del">
          <ac:chgData name="ALEXANDRE B BARRETO" userId="734048d45b8f99b5" providerId="LiveId" clId="{3BB963CB-722D-4100-BFBA-ED622A32C5F5}" dt="2022-09-21T15:10:24.029" v="109" actId="478"/>
          <ac:picMkLst>
            <pc:docMk/>
            <pc:sldMk cId="2149393372" sldId="424"/>
            <ac:picMk id="7" creationId="{1A2348F5-A4E4-203E-A31E-A64A81A5F10C}"/>
          </ac:picMkLst>
        </pc:picChg>
      </pc:sldChg>
      <pc:sldChg chg="addSp delSp modSp add del mod delAnim modAnim">
        <pc:chgData name="ALEXANDRE B BARRETO" userId="734048d45b8f99b5" providerId="LiveId" clId="{3BB963CB-722D-4100-BFBA-ED622A32C5F5}" dt="2022-09-21T15:10:04.648" v="107" actId="47"/>
        <pc:sldMkLst>
          <pc:docMk/>
          <pc:sldMk cId="3872990709" sldId="424"/>
        </pc:sldMkLst>
        <pc:spChg chg="add del mod">
          <ac:chgData name="ALEXANDRE B BARRETO" userId="734048d45b8f99b5" providerId="LiveId" clId="{3BB963CB-722D-4100-BFBA-ED622A32C5F5}" dt="2022-09-21T15:06:06.971" v="100"/>
          <ac:spMkLst>
            <pc:docMk/>
            <pc:sldMk cId="3872990709" sldId="424"/>
            <ac:spMk id="4" creationId="{A3DC3A32-0B83-902B-671A-CEE51990C724}"/>
          </ac:spMkLst>
        </pc:spChg>
        <pc:picChg chg="add mod">
          <ac:chgData name="ALEXANDRE B BARRETO" userId="734048d45b8f99b5" providerId="LiveId" clId="{3BB963CB-722D-4100-BFBA-ED622A32C5F5}" dt="2022-09-21T15:06:06.971" v="100"/>
          <ac:picMkLst>
            <pc:docMk/>
            <pc:sldMk cId="3872990709" sldId="424"/>
            <ac:picMk id="6" creationId="{1FFDF153-1707-18A6-EA72-A3B3FEECB99B}"/>
          </ac:picMkLst>
        </pc:picChg>
        <pc:picChg chg="del">
          <ac:chgData name="ALEXANDRE B BARRETO" userId="734048d45b8f99b5" providerId="LiveId" clId="{3BB963CB-722D-4100-BFBA-ED622A32C5F5}" dt="2022-09-21T15:05:52.324" v="99" actId="478"/>
          <ac:picMkLst>
            <pc:docMk/>
            <pc:sldMk cId="3872990709" sldId="424"/>
            <ac:picMk id="7" creationId="{1A2348F5-A4E4-203E-A31E-A64A81A5F10C}"/>
          </ac:picMkLst>
        </pc:picChg>
      </pc:sldChg>
      <pc:sldChg chg="add del">
        <pc:chgData name="ALEXANDRE B BARRETO" userId="734048d45b8f99b5" providerId="LiveId" clId="{3BB963CB-722D-4100-BFBA-ED622A32C5F5}" dt="2022-09-21T15:09:55.418" v="104"/>
        <pc:sldMkLst>
          <pc:docMk/>
          <pc:sldMk cId="1722455144" sldId="425"/>
        </pc:sldMkLst>
      </pc:sldChg>
      <pc:sldChg chg="add del">
        <pc:chgData name="ALEXANDRE B BARRETO" userId="734048d45b8f99b5" providerId="LiveId" clId="{3BB963CB-722D-4100-BFBA-ED622A32C5F5}" dt="2022-09-21T15:09:59.544" v="106"/>
        <pc:sldMkLst>
          <pc:docMk/>
          <pc:sldMk cId="3711564684" sldId="425"/>
        </pc:sldMkLst>
      </pc:sldChg>
    </pc:docChg>
  </pc:docChgLst>
  <pc:docChgLst>
    <pc:chgData name="ALEXANDRE" userId="734048d45b8f99b5" providerId="LiveId" clId="{94418981-1B39-476F-A410-27539EC5006F}"/>
    <pc:docChg chg="undo custSel addSld delSld modSld delMainMaster">
      <pc:chgData name="ALEXANDRE" userId="734048d45b8f99b5" providerId="LiveId" clId="{94418981-1B39-476F-A410-27539EC5006F}" dt="2021-08-02T11:19:33.062" v="113" actId="14100"/>
      <pc:docMkLst>
        <pc:docMk/>
      </pc:docMkLst>
      <pc:sldChg chg="modSp add del mod">
        <pc:chgData name="ALEXANDRE" userId="734048d45b8f99b5" providerId="LiveId" clId="{94418981-1B39-476F-A410-27539EC5006F}" dt="2021-08-02T11:13:30.365" v="98" actId="47"/>
        <pc:sldMkLst>
          <pc:docMk/>
          <pc:sldMk cId="2507772583" sldId="257"/>
        </pc:sldMkLst>
        <pc:spChg chg="mod">
          <ac:chgData name="ALEXANDRE" userId="734048d45b8f99b5" providerId="LiveId" clId="{94418981-1B39-476F-A410-27539EC5006F}" dt="2021-08-02T11:12:06.636" v="80" actId="790"/>
          <ac:spMkLst>
            <pc:docMk/>
            <pc:sldMk cId="2507772583" sldId="257"/>
            <ac:spMk id="7" creationId="{00000000-0000-0000-0000-000000000000}"/>
          </ac:spMkLst>
        </pc:spChg>
        <pc:spChg chg="mod">
          <ac:chgData name="ALEXANDRE" userId="734048d45b8f99b5" providerId="LiveId" clId="{94418981-1B39-476F-A410-27539EC5006F}" dt="2021-08-02T11:11:13.748" v="68" actId="27636"/>
          <ac:spMkLst>
            <pc:docMk/>
            <pc:sldMk cId="2507772583" sldId="257"/>
            <ac:spMk id="11" creationId="{00000000-0000-0000-0000-000000000000}"/>
          </ac:spMkLst>
        </pc:spChg>
      </pc:sldChg>
      <pc:sldChg chg="del">
        <pc:chgData name="ALEXANDRE" userId="734048d45b8f99b5" providerId="LiveId" clId="{94418981-1B39-476F-A410-27539EC5006F}" dt="2021-08-02T11:07:40.472" v="0" actId="47"/>
        <pc:sldMkLst>
          <pc:docMk/>
          <pc:sldMk cId="0" sldId="296"/>
        </pc:sldMkLst>
      </pc:sldChg>
      <pc:sldChg chg="del">
        <pc:chgData name="ALEXANDRE" userId="734048d45b8f99b5" providerId="LiveId" clId="{94418981-1B39-476F-A410-27539EC5006F}" dt="2021-08-02T11:07:40.472" v="0" actId="47"/>
        <pc:sldMkLst>
          <pc:docMk/>
          <pc:sldMk cId="2630105993" sldId="301"/>
        </pc:sldMkLst>
      </pc:sldChg>
      <pc:sldChg chg="addSp delSp modSp mod">
        <pc:chgData name="ALEXANDRE" userId="734048d45b8f99b5" providerId="LiveId" clId="{94418981-1B39-476F-A410-27539EC5006F}" dt="2021-08-02T11:08:40.939" v="29" actId="1076"/>
        <pc:sldMkLst>
          <pc:docMk/>
          <pc:sldMk cId="3204011902" sldId="302"/>
        </pc:sldMkLst>
        <pc:spChg chg="del mod">
          <ac:chgData name="ALEXANDRE" userId="734048d45b8f99b5" providerId="LiveId" clId="{94418981-1B39-476F-A410-27539EC5006F}" dt="2021-08-02T11:08:23.764" v="23" actId="478"/>
          <ac:spMkLst>
            <pc:docMk/>
            <pc:sldMk cId="3204011902" sldId="302"/>
            <ac:spMk id="2" creationId="{0928E5DF-5BA7-4CD9-9C58-E43377787DD9}"/>
          </ac:spMkLst>
        </pc:spChg>
        <pc:spChg chg="add del mod">
          <ac:chgData name="ALEXANDRE" userId="734048d45b8f99b5" providerId="LiveId" clId="{94418981-1B39-476F-A410-27539EC5006F}" dt="2021-08-02T11:08:35.913" v="26" actId="478"/>
          <ac:spMkLst>
            <pc:docMk/>
            <pc:sldMk cId="3204011902" sldId="302"/>
            <ac:spMk id="3" creationId="{CACE5926-432B-47A8-B576-9CB23A40E480}"/>
          </ac:spMkLst>
        </pc:spChg>
        <pc:spChg chg="add del mod">
          <ac:chgData name="ALEXANDRE" userId="734048d45b8f99b5" providerId="LiveId" clId="{94418981-1B39-476F-A410-27539EC5006F}" dt="2021-08-02T11:08:28.476" v="24" actId="478"/>
          <ac:spMkLst>
            <pc:docMk/>
            <pc:sldMk cId="3204011902" sldId="302"/>
            <ac:spMk id="5" creationId="{EED92112-DA85-451D-AFCB-A021366386E0}"/>
          </ac:spMkLst>
        </pc:spChg>
        <pc:picChg chg="add mod">
          <ac:chgData name="ALEXANDRE" userId="734048d45b8f99b5" providerId="LiveId" clId="{94418981-1B39-476F-A410-27539EC5006F}" dt="2021-08-02T11:08:40.939" v="29" actId="1076"/>
          <ac:picMkLst>
            <pc:docMk/>
            <pc:sldMk cId="3204011902" sldId="302"/>
            <ac:picMk id="1026" creationId="{4212AC5E-E089-409C-97B3-64E78814C715}"/>
          </ac:picMkLst>
        </pc:picChg>
        <pc:picChg chg="del">
          <ac:chgData name="ALEXANDRE" userId="734048d45b8f99b5" providerId="LiveId" clId="{94418981-1B39-476F-A410-27539EC5006F}" dt="2021-08-02T11:07:59.202" v="22" actId="478"/>
          <ac:picMkLst>
            <pc:docMk/>
            <pc:sldMk cId="3204011902" sldId="302"/>
            <ac:picMk id="3074" creationId="{BC206F8E-F6D4-4592-9FC9-5B9C07D63042}"/>
          </ac:picMkLst>
        </pc:picChg>
      </pc:sldChg>
      <pc:sldChg chg="del">
        <pc:chgData name="ALEXANDRE" userId="734048d45b8f99b5" providerId="LiveId" clId="{94418981-1B39-476F-A410-27539EC5006F}" dt="2021-08-02T11:07:40.472" v="0" actId="47"/>
        <pc:sldMkLst>
          <pc:docMk/>
          <pc:sldMk cId="727447012" sldId="303"/>
        </pc:sldMkLst>
      </pc:sldChg>
      <pc:sldChg chg="del">
        <pc:chgData name="ALEXANDRE" userId="734048d45b8f99b5" providerId="LiveId" clId="{94418981-1B39-476F-A410-27539EC5006F}" dt="2021-08-02T11:07:40.472" v="0" actId="47"/>
        <pc:sldMkLst>
          <pc:docMk/>
          <pc:sldMk cId="278533699" sldId="304"/>
        </pc:sldMkLst>
      </pc:sldChg>
      <pc:sldChg chg="del">
        <pc:chgData name="ALEXANDRE" userId="734048d45b8f99b5" providerId="LiveId" clId="{94418981-1B39-476F-A410-27539EC5006F}" dt="2021-08-02T11:07:40.472" v="0" actId="47"/>
        <pc:sldMkLst>
          <pc:docMk/>
          <pc:sldMk cId="2585133974" sldId="305"/>
        </pc:sldMkLst>
      </pc:sldChg>
      <pc:sldChg chg="del">
        <pc:chgData name="ALEXANDRE" userId="734048d45b8f99b5" providerId="LiveId" clId="{94418981-1B39-476F-A410-27539EC5006F}" dt="2021-08-02T11:07:40.472" v="0" actId="47"/>
        <pc:sldMkLst>
          <pc:docMk/>
          <pc:sldMk cId="788298811" sldId="306"/>
        </pc:sldMkLst>
      </pc:sldChg>
      <pc:sldChg chg="del">
        <pc:chgData name="ALEXANDRE" userId="734048d45b8f99b5" providerId="LiveId" clId="{94418981-1B39-476F-A410-27539EC5006F}" dt="2021-08-02T11:07:40.472" v="0" actId="47"/>
        <pc:sldMkLst>
          <pc:docMk/>
          <pc:sldMk cId="2977593817" sldId="307"/>
        </pc:sldMkLst>
      </pc:sldChg>
      <pc:sldChg chg="del">
        <pc:chgData name="ALEXANDRE" userId="734048d45b8f99b5" providerId="LiveId" clId="{94418981-1B39-476F-A410-27539EC5006F}" dt="2021-08-02T11:07:40.472" v="0" actId="47"/>
        <pc:sldMkLst>
          <pc:docMk/>
          <pc:sldMk cId="1178099259" sldId="308"/>
        </pc:sldMkLst>
      </pc:sldChg>
      <pc:sldChg chg="del">
        <pc:chgData name="ALEXANDRE" userId="734048d45b8f99b5" providerId="LiveId" clId="{94418981-1B39-476F-A410-27539EC5006F}" dt="2021-08-02T11:07:40.472" v="0" actId="47"/>
        <pc:sldMkLst>
          <pc:docMk/>
          <pc:sldMk cId="829162018" sldId="309"/>
        </pc:sldMkLst>
      </pc:sldChg>
      <pc:sldChg chg="del">
        <pc:chgData name="ALEXANDRE" userId="734048d45b8f99b5" providerId="LiveId" clId="{94418981-1B39-476F-A410-27539EC5006F}" dt="2021-08-02T11:07:40.472" v="0" actId="47"/>
        <pc:sldMkLst>
          <pc:docMk/>
          <pc:sldMk cId="1869652512" sldId="310"/>
        </pc:sldMkLst>
      </pc:sldChg>
      <pc:sldChg chg="del">
        <pc:chgData name="ALEXANDRE" userId="734048d45b8f99b5" providerId="LiveId" clId="{94418981-1B39-476F-A410-27539EC5006F}" dt="2021-08-02T11:07:40.472" v="0" actId="47"/>
        <pc:sldMkLst>
          <pc:docMk/>
          <pc:sldMk cId="1897159956" sldId="311"/>
        </pc:sldMkLst>
      </pc:sldChg>
      <pc:sldChg chg="del">
        <pc:chgData name="ALEXANDRE" userId="734048d45b8f99b5" providerId="LiveId" clId="{94418981-1B39-476F-A410-27539EC5006F}" dt="2021-08-02T11:07:40.472" v="0" actId="47"/>
        <pc:sldMkLst>
          <pc:docMk/>
          <pc:sldMk cId="875008483" sldId="312"/>
        </pc:sldMkLst>
      </pc:sldChg>
      <pc:sldChg chg="del">
        <pc:chgData name="ALEXANDRE" userId="734048d45b8f99b5" providerId="LiveId" clId="{94418981-1B39-476F-A410-27539EC5006F}" dt="2021-08-02T11:07:40.472" v="0" actId="47"/>
        <pc:sldMkLst>
          <pc:docMk/>
          <pc:sldMk cId="2612027067" sldId="313"/>
        </pc:sldMkLst>
      </pc:sldChg>
      <pc:sldChg chg="del">
        <pc:chgData name="ALEXANDRE" userId="734048d45b8f99b5" providerId="LiveId" clId="{94418981-1B39-476F-A410-27539EC5006F}" dt="2021-08-02T11:07:40.472" v="0" actId="47"/>
        <pc:sldMkLst>
          <pc:docMk/>
          <pc:sldMk cId="681685067" sldId="314"/>
        </pc:sldMkLst>
      </pc:sldChg>
      <pc:sldChg chg="del">
        <pc:chgData name="ALEXANDRE" userId="734048d45b8f99b5" providerId="LiveId" clId="{94418981-1B39-476F-A410-27539EC5006F}" dt="2021-08-02T11:07:40.472" v="0" actId="47"/>
        <pc:sldMkLst>
          <pc:docMk/>
          <pc:sldMk cId="2460024686" sldId="315"/>
        </pc:sldMkLst>
      </pc:sldChg>
      <pc:sldChg chg="del">
        <pc:chgData name="ALEXANDRE" userId="734048d45b8f99b5" providerId="LiveId" clId="{94418981-1B39-476F-A410-27539EC5006F}" dt="2021-08-02T11:07:40.472" v="0" actId="47"/>
        <pc:sldMkLst>
          <pc:docMk/>
          <pc:sldMk cId="1205188580" sldId="316"/>
        </pc:sldMkLst>
      </pc:sldChg>
      <pc:sldChg chg="del">
        <pc:chgData name="ALEXANDRE" userId="734048d45b8f99b5" providerId="LiveId" clId="{94418981-1B39-476F-A410-27539EC5006F}" dt="2021-08-02T11:07:40.472" v="0" actId="47"/>
        <pc:sldMkLst>
          <pc:docMk/>
          <pc:sldMk cId="246449820" sldId="317"/>
        </pc:sldMkLst>
      </pc:sldChg>
      <pc:sldChg chg="del">
        <pc:chgData name="ALEXANDRE" userId="734048d45b8f99b5" providerId="LiveId" clId="{94418981-1B39-476F-A410-27539EC5006F}" dt="2021-08-02T11:07:40.472" v="0" actId="47"/>
        <pc:sldMkLst>
          <pc:docMk/>
          <pc:sldMk cId="1510259665" sldId="318"/>
        </pc:sldMkLst>
      </pc:sldChg>
      <pc:sldChg chg="del">
        <pc:chgData name="ALEXANDRE" userId="734048d45b8f99b5" providerId="LiveId" clId="{94418981-1B39-476F-A410-27539EC5006F}" dt="2021-08-02T11:07:40.472" v="0" actId="47"/>
        <pc:sldMkLst>
          <pc:docMk/>
          <pc:sldMk cId="3358853341" sldId="319"/>
        </pc:sldMkLst>
      </pc:sldChg>
      <pc:sldChg chg="del">
        <pc:chgData name="ALEXANDRE" userId="734048d45b8f99b5" providerId="LiveId" clId="{94418981-1B39-476F-A410-27539EC5006F}" dt="2021-08-02T11:07:40.472" v="0" actId="47"/>
        <pc:sldMkLst>
          <pc:docMk/>
          <pc:sldMk cId="3810091281" sldId="320"/>
        </pc:sldMkLst>
      </pc:sldChg>
      <pc:sldChg chg="del">
        <pc:chgData name="ALEXANDRE" userId="734048d45b8f99b5" providerId="LiveId" clId="{94418981-1B39-476F-A410-27539EC5006F}" dt="2021-08-02T11:07:40.472" v="0" actId="47"/>
        <pc:sldMkLst>
          <pc:docMk/>
          <pc:sldMk cId="3786926908" sldId="321"/>
        </pc:sldMkLst>
      </pc:sldChg>
      <pc:sldChg chg="del">
        <pc:chgData name="ALEXANDRE" userId="734048d45b8f99b5" providerId="LiveId" clId="{94418981-1B39-476F-A410-27539EC5006F}" dt="2021-08-02T11:07:40.472" v="0" actId="47"/>
        <pc:sldMkLst>
          <pc:docMk/>
          <pc:sldMk cId="3346433780" sldId="322"/>
        </pc:sldMkLst>
      </pc:sldChg>
      <pc:sldChg chg="del">
        <pc:chgData name="ALEXANDRE" userId="734048d45b8f99b5" providerId="LiveId" clId="{94418981-1B39-476F-A410-27539EC5006F}" dt="2021-08-02T11:07:40.472" v="0" actId="47"/>
        <pc:sldMkLst>
          <pc:docMk/>
          <pc:sldMk cId="2565116814" sldId="323"/>
        </pc:sldMkLst>
      </pc:sldChg>
      <pc:sldChg chg="del">
        <pc:chgData name="ALEXANDRE" userId="734048d45b8f99b5" providerId="LiveId" clId="{94418981-1B39-476F-A410-27539EC5006F}" dt="2021-08-02T11:07:40.472" v="0" actId="47"/>
        <pc:sldMkLst>
          <pc:docMk/>
          <pc:sldMk cId="121148431" sldId="324"/>
        </pc:sldMkLst>
      </pc:sldChg>
      <pc:sldChg chg="del">
        <pc:chgData name="ALEXANDRE" userId="734048d45b8f99b5" providerId="LiveId" clId="{94418981-1B39-476F-A410-27539EC5006F}" dt="2021-08-02T11:07:40.472" v="0" actId="47"/>
        <pc:sldMkLst>
          <pc:docMk/>
          <pc:sldMk cId="2568567392" sldId="325"/>
        </pc:sldMkLst>
      </pc:sldChg>
      <pc:sldChg chg="del">
        <pc:chgData name="ALEXANDRE" userId="734048d45b8f99b5" providerId="LiveId" clId="{94418981-1B39-476F-A410-27539EC5006F}" dt="2021-08-02T11:07:40.472" v="0" actId="47"/>
        <pc:sldMkLst>
          <pc:docMk/>
          <pc:sldMk cId="3140230837" sldId="326"/>
        </pc:sldMkLst>
      </pc:sldChg>
      <pc:sldChg chg="del">
        <pc:chgData name="ALEXANDRE" userId="734048d45b8f99b5" providerId="LiveId" clId="{94418981-1B39-476F-A410-27539EC5006F}" dt="2021-08-02T11:07:40.472" v="0" actId="47"/>
        <pc:sldMkLst>
          <pc:docMk/>
          <pc:sldMk cId="890150160" sldId="327"/>
        </pc:sldMkLst>
      </pc:sldChg>
      <pc:sldChg chg="del">
        <pc:chgData name="ALEXANDRE" userId="734048d45b8f99b5" providerId="LiveId" clId="{94418981-1B39-476F-A410-27539EC5006F}" dt="2021-08-02T11:07:40.472" v="0" actId="47"/>
        <pc:sldMkLst>
          <pc:docMk/>
          <pc:sldMk cId="3076167627" sldId="328"/>
        </pc:sldMkLst>
      </pc:sldChg>
      <pc:sldChg chg="del">
        <pc:chgData name="ALEXANDRE" userId="734048d45b8f99b5" providerId="LiveId" clId="{94418981-1B39-476F-A410-27539EC5006F}" dt="2021-08-02T11:07:40.472" v="0" actId="47"/>
        <pc:sldMkLst>
          <pc:docMk/>
          <pc:sldMk cId="3236426738" sldId="329"/>
        </pc:sldMkLst>
      </pc:sldChg>
      <pc:sldChg chg="del">
        <pc:chgData name="ALEXANDRE" userId="734048d45b8f99b5" providerId="LiveId" clId="{94418981-1B39-476F-A410-27539EC5006F}" dt="2021-08-02T11:07:40.472" v="0" actId="47"/>
        <pc:sldMkLst>
          <pc:docMk/>
          <pc:sldMk cId="3469528809" sldId="331"/>
        </pc:sldMkLst>
      </pc:sldChg>
      <pc:sldChg chg="del">
        <pc:chgData name="ALEXANDRE" userId="734048d45b8f99b5" providerId="LiveId" clId="{94418981-1B39-476F-A410-27539EC5006F}" dt="2021-08-02T11:07:40.472" v="0" actId="47"/>
        <pc:sldMkLst>
          <pc:docMk/>
          <pc:sldMk cId="276751220" sldId="332"/>
        </pc:sldMkLst>
      </pc:sldChg>
      <pc:sldChg chg="del">
        <pc:chgData name="ALEXANDRE" userId="734048d45b8f99b5" providerId="LiveId" clId="{94418981-1B39-476F-A410-27539EC5006F}" dt="2021-08-02T11:07:40.472" v="0" actId="47"/>
        <pc:sldMkLst>
          <pc:docMk/>
          <pc:sldMk cId="100934351" sldId="333"/>
        </pc:sldMkLst>
      </pc:sldChg>
      <pc:sldChg chg="del">
        <pc:chgData name="ALEXANDRE" userId="734048d45b8f99b5" providerId="LiveId" clId="{94418981-1B39-476F-A410-27539EC5006F}" dt="2021-08-02T11:07:40.472" v="0" actId="47"/>
        <pc:sldMkLst>
          <pc:docMk/>
          <pc:sldMk cId="180155028" sldId="334"/>
        </pc:sldMkLst>
      </pc:sldChg>
      <pc:sldChg chg="del">
        <pc:chgData name="ALEXANDRE" userId="734048d45b8f99b5" providerId="LiveId" clId="{94418981-1B39-476F-A410-27539EC5006F}" dt="2021-08-02T11:07:40.472" v="0" actId="47"/>
        <pc:sldMkLst>
          <pc:docMk/>
          <pc:sldMk cId="2329679346" sldId="335"/>
        </pc:sldMkLst>
      </pc:sldChg>
      <pc:sldChg chg="del">
        <pc:chgData name="ALEXANDRE" userId="734048d45b8f99b5" providerId="LiveId" clId="{94418981-1B39-476F-A410-27539EC5006F}" dt="2021-08-02T11:07:40.472" v="0" actId="47"/>
        <pc:sldMkLst>
          <pc:docMk/>
          <pc:sldMk cId="2227631138" sldId="336"/>
        </pc:sldMkLst>
      </pc:sldChg>
      <pc:sldChg chg="del">
        <pc:chgData name="ALEXANDRE" userId="734048d45b8f99b5" providerId="LiveId" clId="{94418981-1B39-476F-A410-27539EC5006F}" dt="2021-08-02T11:07:40.472" v="0" actId="47"/>
        <pc:sldMkLst>
          <pc:docMk/>
          <pc:sldMk cId="112242177" sldId="337"/>
        </pc:sldMkLst>
      </pc:sldChg>
      <pc:sldChg chg="del">
        <pc:chgData name="ALEXANDRE" userId="734048d45b8f99b5" providerId="LiveId" clId="{94418981-1B39-476F-A410-27539EC5006F}" dt="2021-08-02T11:07:40.472" v="0" actId="47"/>
        <pc:sldMkLst>
          <pc:docMk/>
          <pc:sldMk cId="516559782" sldId="338"/>
        </pc:sldMkLst>
      </pc:sldChg>
      <pc:sldChg chg="del">
        <pc:chgData name="ALEXANDRE" userId="734048d45b8f99b5" providerId="LiveId" clId="{94418981-1B39-476F-A410-27539EC5006F}" dt="2021-08-02T11:07:40.472" v="0" actId="47"/>
        <pc:sldMkLst>
          <pc:docMk/>
          <pc:sldMk cId="691827345" sldId="339"/>
        </pc:sldMkLst>
      </pc:sldChg>
      <pc:sldChg chg="del">
        <pc:chgData name="ALEXANDRE" userId="734048d45b8f99b5" providerId="LiveId" clId="{94418981-1B39-476F-A410-27539EC5006F}" dt="2021-08-02T11:07:40.472" v="0" actId="47"/>
        <pc:sldMkLst>
          <pc:docMk/>
          <pc:sldMk cId="2583480387" sldId="340"/>
        </pc:sldMkLst>
      </pc:sldChg>
      <pc:sldChg chg="addSp delSp modSp add mod">
        <pc:chgData name="ALEXANDRE" userId="734048d45b8f99b5" providerId="LiveId" clId="{94418981-1B39-476F-A410-27539EC5006F}" dt="2021-08-02T11:12:46.182" v="97" actId="122"/>
        <pc:sldMkLst>
          <pc:docMk/>
          <pc:sldMk cId="2342416852" sldId="342"/>
        </pc:sldMkLst>
        <pc:spChg chg="add mod">
          <ac:chgData name="ALEXANDRE" userId="734048d45b8f99b5" providerId="LiveId" clId="{94418981-1B39-476F-A410-27539EC5006F}" dt="2021-08-02T11:12:32.188" v="91" actId="14100"/>
          <ac:spMkLst>
            <pc:docMk/>
            <pc:sldMk cId="2342416852" sldId="342"/>
            <ac:spMk id="2" creationId="{44EC37B3-829A-4DCC-A0BD-82B42CCB08A1}"/>
          </ac:spMkLst>
        </pc:spChg>
        <pc:spChg chg="add mod">
          <ac:chgData name="ALEXANDRE" userId="734048d45b8f99b5" providerId="LiveId" clId="{94418981-1B39-476F-A410-27539EC5006F}" dt="2021-08-02T11:12:46.182" v="97" actId="122"/>
          <ac:spMkLst>
            <pc:docMk/>
            <pc:sldMk cId="2342416852" sldId="342"/>
            <ac:spMk id="5" creationId="{8EE148FD-362F-43D7-82FC-C866E96B7CFA}"/>
          </ac:spMkLst>
        </pc:spChg>
        <pc:spChg chg="add mod">
          <ac:chgData name="ALEXANDRE" userId="734048d45b8f99b5" providerId="LiveId" clId="{94418981-1B39-476F-A410-27539EC5006F}" dt="2021-08-02T11:12:34.678" v="93" actId="27636"/>
          <ac:spMkLst>
            <pc:docMk/>
            <pc:sldMk cId="2342416852" sldId="342"/>
            <ac:spMk id="6" creationId="{22FE8CB5-105E-40FB-B8B2-5D198D649D0B}"/>
          </ac:spMkLst>
        </pc:spChg>
        <pc:picChg chg="add mod">
          <ac:chgData name="ALEXANDRE" userId="734048d45b8f99b5" providerId="LiveId" clId="{94418981-1B39-476F-A410-27539EC5006F}" dt="2021-08-02T11:12:29.794" v="90" actId="1076"/>
          <ac:picMkLst>
            <pc:docMk/>
            <pc:sldMk cId="2342416852" sldId="342"/>
            <ac:picMk id="3" creationId="{CBE78277-0D66-425A-8232-4CE80E423900}"/>
          </ac:picMkLst>
        </pc:picChg>
        <pc:picChg chg="del">
          <ac:chgData name="ALEXANDRE" userId="734048d45b8f99b5" providerId="LiveId" clId="{94418981-1B39-476F-A410-27539EC5006F}" dt="2021-08-02T11:11:31.002" v="72" actId="478"/>
          <ac:picMkLst>
            <pc:docMk/>
            <pc:sldMk cId="2342416852" sldId="342"/>
            <ac:picMk id="1026" creationId="{4212AC5E-E089-409C-97B3-64E78814C715}"/>
          </ac:picMkLst>
        </pc:picChg>
      </pc:sldChg>
      <pc:sldChg chg="addSp delSp modSp new mod setBg">
        <pc:chgData name="ALEXANDRE" userId="734048d45b8f99b5" providerId="LiveId" clId="{94418981-1B39-476F-A410-27539EC5006F}" dt="2021-08-02T11:19:33.062" v="113" actId="14100"/>
        <pc:sldMkLst>
          <pc:docMk/>
          <pc:sldMk cId="3219816913" sldId="343"/>
        </pc:sldMkLst>
        <pc:spChg chg="add del">
          <ac:chgData name="ALEXANDRE" userId="734048d45b8f99b5" providerId="LiveId" clId="{94418981-1B39-476F-A410-27539EC5006F}" dt="2021-08-02T11:19:08.131" v="105" actId="26606"/>
          <ac:spMkLst>
            <pc:docMk/>
            <pc:sldMk cId="3219816913" sldId="343"/>
            <ac:spMk id="2" creationId="{E3EB2BB1-464E-4B1A-8136-A2F271D22DFF}"/>
          </ac:spMkLst>
        </pc:spChg>
        <pc:spChg chg="add del">
          <ac:chgData name="ALEXANDRE" userId="734048d45b8f99b5" providerId="LiveId" clId="{94418981-1B39-476F-A410-27539EC5006F}" dt="2021-08-02T11:19:08.131" v="105" actId="26606"/>
          <ac:spMkLst>
            <pc:docMk/>
            <pc:sldMk cId="3219816913" sldId="343"/>
            <ac:spMk id="3" creationId="{68A70007-EB79-4AC6-8A28-2D44B76EBA99}"/>
          </ac:spMkLst>
        </pc:spChg>
        <pc:spChg chg="add del">
          <ac:chgData name="ALEXANDRE" userId="734048d45b8f99b5" providerId="LiveId" clId="{94418981-1B39-476F-A410-27539EC5006F}" dt="2021-08-02T11:19:08.131" v="105" actId="26606"/>
          <ac:spMkLst>
            <pc:docMk/>
            <pc:sldMk cId="3219816913" sldId="343"/>
            <ac:spMk id="71" creationId="{42A4FC2C-047E-45A5-965D-8E1E3BF09BC6}"/>
          </ac:spMkLst>
        </pc:spChg>
        <pc:picChg chg="add mod">
          <ac:chgData name="ALEXANDRE" userId="734048d45b8f99b5" providerId="LiveId" clId="{94418981-1B39-476F-A410-27539EC5006F}" dt="2021-08-02T11:19:33.062" v="113" actId="14100"/>
          <ac:picMkLst>
            <pc:docMk/>
            <pc:sldMk cId="3219816913" sldId="343"/>
            <ac:picMk id="2050" creationId="{EBC723F9-988A-4DF7-BC7B-A7981CD61484}"/>
          </ac:picMkLst>
        </pc:picChg>
      </pc:sldChg>
      <pc:sldMasterChg chg="del delSldLayout">
        <pc:chgData name="ALEXANDRE" userId="734048d45b8f99b5" providerId="LiveId" clId="{94418981-1B39-476F-A410-27539EC5006F}" dt="2021-08-02T11:07:40.472" v="0" actId="47"/>
        <pc:sldMasterMkLst>
          <pc:docMk/>
          <pc:sldMasterMk cId="2853454540" sldId="2147483651"/>
        </pc:sldMasterMkLst>
        <pc:sldLayoutChg chg="del">
          <pc:chgData name="ALEXANDRE" userId="734048d45b8f99b5" providerId="LiveId" clId="{94418981-1B39-476F-A410-27539EC5006F}" dt="2021-08-02T11:07:40.472" v="0" actId="47"/>
          <pc:sldLayoutMkLst>
            <pc:docMk/>
            <pc:sldMasterMk cId="2853454540" sldId="2147483651"/>
            <pc:sldLayoutMk cId="3692988587" sldId="2147483652"/>
          </pc:sldLayoutMkLst>
        </pc:sldLayoutChg>
        <pc:sldLayoutChg chg="del">
          <pc:chgData name="ALEXANDRE" userId="734048d45b8f99b5" providerId="LiveId" clId="{94418981-1B39-476F-A410-27539EC5006F}" dt="2021-08-02T11:07:40.472" v="0" actId="47"/>
          <pc:sldLayoutMkLst>
            <pc:docMk/>
            <pc:sldMasterMk cId="2853454540" sldId="2147483651"/>
            <pc:sldLayoutMk cId="1096902090" sldId="2147483653"/>
          </pc:sldLayoutMkLst>
        </pc:sldLayoutChg>
        <pc:sldLayoutChg chg="del">
          <pc:chgData name="ALEXANDRE" userId="734048d45b8f99b5" providerId="LiveId" clId="{94418981-1B39-476F-A410-27539EC5006F}" dt="2021-08-02T11:07:40.472" v="0" actId="47"/>
          <pc:sldLayoutMkLst>
            <pc:docMk/>
            <pc:sldMasterMk cId="2853454540" sldId="2147483651"/>
            <pc:sldLayoutMk cId="2590037508" sldId="2147483654"/>
          </pc:sldLayoutMkLst>
        </pc:sldLayoutChg>
        <pc:sldLayoutChg chg="del">
          <pc:chgData name="ALEXANDRE" userId="734048d45b8f99b5" providerId="LiveId" clId="{94418981-1B39-476F-A410-27539EC5006F}" dt="2021-08-02T11:07:40.472" v="0" actId="47"/>
          <pc:sldLayoutMkLst>
            <pc:docMk/>
            <pc:sldMasterMk cId="2853454540" sldId="2147483651"/>
            <pc:sldLayoutMk cId="3925077862" sldId="2147483655"/>
          </pc:sldLayoutMkLst>
        </pc:sldLayoutChg>
        <pc:sldLayoutChg chg="del">
          <pc:chgData name="ALEXANDRE" userId="734048d45b8f99b5" providerId="LiveId" clId="{94418981-1B39-476F-A410-27539EC5006F}" dt="2021-08-02T11:07:40.472" v="0" actId="47"/>
          <pc:sldLayoutMkLst>
            <pc:docMk/>
            <pc:sldMasterMk cId="2853454540" sldId="2147483651"/>
            <pc:sldLayoutMk cId="1318443440" sldId="2147483656"/>
          </pc:sldLayoutMkLst>
        </pc:sldLayoutChg>
        <pc:sldLayoutChg chg="del">
          <pc:chgData name="ALEXANDRE" userId="734048d45b8f99b5" providerId="LiveId" clId="{94418981-1B39-476F-A410-27539EC5006F}" dt="2021-08-02T11:07:40.472" v="0" actId="47"/>
          <pc:sldLayoutMkLst>
            <pc:docMk/>
            <pc:sldMasterMk cId="2853454540" sldId="2147483651"/>
            <pc:sldLayoutMk cId="660491845" sldId="2147483657"/>
          </pc:sldLayoutMkLst>
        </pc:sldLayoutChg>
        <pc:sldLayoutChg chg="del">
          <pc:chgData name="ALEXANDRE" userId="734048d45b8f99b5" providerId="LiveId" clId="{94418981-1B39-476F-A410-27539EC5006F}" dt="2021-08-02T11:07:40.472" v="0" actId="47"/>
          <pc:sldLayoutMkLst>
            <pc:docMk/>
            <pc:sldMasterMk cId="2853454540" sldId="2147483651"/>
            <pc:sldLayoutMk cId="1065615937" sldId="2147483658"/>
          </pc:sldLayoutMkLst>
        </pc:sldLayoutChg>
        <pc:sldLayoutChg chg="del">
          <pc:chgData name="ALEXANDRE" userId="734048d45b8f99b5" providerId="LiveId" clId="{94418981-1B39-476F-A410-27539EC5006F}" dt="2021-08-02T11:07:40.472" v="0" actId="47"/>
          <pc:sldLayoutMkLst>
            <pc:docMk/>
            <pc:sldMasterMk cId="2853454540" sldId="2147483651"/>
            <pc:sldLayoutMk cId="3450835016" sldId="2147483659"/>
          </pc:sldLayoutMkLst>
        </pc:sldLayoutChg>
        <pc:sldLayoutChg chg="del">
          <pc:chgData name="ALEXANDRE" userId="734048d45b8f99b5" providerId="LiveId" clId="{94418981-1B39-476F-A410-27539EC5006F}" dt="2021-08-02T11:07:40.472" v="0" actId="47"/>
          <pc:sldLayoutMkLst>
            <pc:docMk/>
            <pc:sldMasterMk cId="2853454540" sldId="2147483651"/>
            <pc:sldLayoutMk cId="2821292358" sldId="2147483660"/>
          </pc:sldLayoutMkLst>
        </pc:sldLayoutChg>
        <pc:sldLayoutChg chg="del">
          <pc:chgData name="ALEXANDRE" userId="734048d45b8f99b5" providerId="LiveId" clId="{94418981-1B39-476F-A410-27539EC5006F}" dt="2021-08-02T11:07:40.472" v="0" actId="47"/>
          <pc:sldLayoutMkLst>
            <pc:docMk/>
            <pc:sldMasterMk cId="2853454540" sldId="2147483651"/>
            <pc:sldLayoutMk cId="1426695500" sldId="2147483661"/>
          </pc:sldLayoutMkLst>
        </pc:sldLayoutChg>
        <pc:sldLayoutChg chg="del">
          <pc:chgData name="ALEXANDRE" userId="734048d45b8f99b5" providerId="LiveId" clId="{94418981-1B39-476F-A410-27539EC5006F}" dt="2021-08-02T11:07:40.472" v="0" actId="47"/>
          <pc:sldLayoutMkLst>
            <pc:docMk/>
            <pc:sldMasterMk cId="2853454540" sldId="2147483651"/>
            <pc:sldLayoutMk cId="3985605213" sldId="2147483662"/>
          </pc:sldLayoutMkLst>
        </pc:sldLayoutChg>
      </pc:sldMasterChg>
      <pc:sldMasterChg chg="del delSldLayout">
        <pc:chgData name="ALEXANDRE" userId="734048d45b8f99b5" providerId="LiveId" clId="{94418981-1B39-476F-A410-27539EC5006F}" dt="2021-08-02T11:13:30.365" v="98" actId="47"/>
        <pc:sldMasterMkLst>
          <pc:docMk/>
          <pc:sldMasterMk cId="3895233156" sldId="2147483651"/>
        </pc:sldMasterMkLst>
        <pc:sldLayoutChg chg="del">
          <pc:chgData name="ALEXANDRE" userId="734048d45b8f99b5" providerId="LiveId" clId="{94418981-1B39-476F-A410-27539EC5006F}" dt="2021-08-02T11:13:30.365" v="98" actId="47"/>
          <pc:sldLayoutMkLst>
            <pc:docMk/>
            <pc:sldMasterMk cId="3895233156" sldId="2147483651"/>
            <pc:sldLayoutMk cId="2448738118" sldId="2147483652"/>
          </pc:sldLayoutMkLst>
        </pc:sldLayoutChg>
        <pc:sldLayoutChg chg="del">
          <pc:chgData name="ALEXANDRE" userId="734048d45b8f99b5" providerId="LiveId" clId="{94418981-1B39-476F-A410-27539EC5006F}" dt="2021-08-02T11:13:30.365" v="98" actId="47"/>
          <pc:sldLayoutMkLst>
            <pc:docMk/>
            <pc:sldMasterMk cId="3895233156" sldId="2147483651"/>
            <pc:sldLayoutMk cId="2830787890" sldId="2147483653"/>
          </pc:sldLayoutMkLst>
        </pc:sldLayoutChg>
        <pc:sldLayoutChg chg="del">
          <pc:chgData name="ALEXANDRE" userId="734048d45b8f99b5" providerId="LiveId" clId="{94418981-1B39-476F-A410-27539EC5006F}" dt="2021-08-02T11:13:30.365" v="98" actId="47"/>
          <pc:sldLayoutMkLst>
            <pc:docMk/>
            <pc:sldMasterMk cId="3895233156" sldId="2147483651"/>
            <pc:sldLayoutMk cId="1072169325" sldId="2147483654"/>
          </pc:sldLayoutMkLst>
        </pc:sldLayoutChg>
        <pc:sldLayoutChg chg="del">
          <pc:chgData name="ALEXANDRE" userId="734048d45b8f99b5" providerId="LiveId" clId="{94418981-1B39-476F-A410-27539EC5006F}" dt="2021-08-02T11:13:30.365" v="98" actId="47"/>
          <pc:sldLayoutMkLst>
            <pc:docMk/>
            <pc:sldMasterMk cId="3895233156" sldId="2147483651"/>
            <pc:sldLayoutMk cId="1942531542" sldId="2147483655"/>
          </pc:sldLayoutMkLst>
        </pc:sldLayoutChg>
        <pc:sldLayoutChg chg="del">
          <pc:chgData name="ALEXANDRE" userId="734048d45b8f99b5" providerId="LiveId" clId="{94418981-1B39-476F-A410-27539EC5006F}" dt="2021-08-02T11:13:30.365" v="98" actId="47"/>
          <pc:sldLayoutMkLst>
            <pc:docMk/>
            <pc:sldMasterMk cId="3895233156" sldId="2147483651"/>
            <pc:sldLayoutMk cId="1671945974" sldId="2147483656"/>
          </pc:sldLayoutMkLst>
        </pc:sldLayoutChg>
        <pc:sldLayoutChg chg="del">
          <pc:chgData name="ALEXANDRE" userId="734048d45b8f99b5" providerId="LiveId" clId="{94418981-1B39-476F-A410-27539EC5006F}" dt="2021-08-02T11:13:30.365" v="98" actId="47"/>
          <pc:sldLayoutMkLst>
            <pc:docMk/>
            <pc:sldMasterMk cId="3895233156" sldId="2147483651"/>
            <pc:sldLayoutMk cId="1356725630" sldId="2147483657"/>
          </pc:sldLayoutMkLst>
        </pc:sldLayoutChg>
        <pc:sldLayoutChg chg="del">
          <pc:chgData name="ALEXANDRE" userId="734048d45b8f99b5" providerId="LiveId" clId="{94418981-1B39-476F-A410-27539EC5006F}" dt="2021-08-02T11:13:30.365" v="98" actId="47"/>
          <pc:sldLayoutMkLst>
            <pc:docMk/>
            <pc:sldMasterMk cId="3895233156" sldId="2147483651"/>
            <pc:sldLayoutMk cId="384739439" sldId="2147483658"/>
          </pc:sldLayoutMkLst>
        </pc:sldLayoutChg>
        <pc:sldLayoutChg chg="del">
          <pc:chgData name="ALEXANDRE" userId="734048d45b8f99b5" providerId="LiveId" clId="{94418981-1B39-476F-A410-27539EC5006F}" dt="2021-08-02T11:13:30.365" v="98" actId="47"/>
          <pc:sldLayoutMkLst>
            <pc:docMk/>
            <pc:sldMasterMk cId="3895233156" sldId="2147483651"/>
            <pc:sldLayoutMk cId="2076939545" sldId="2147483659"/>
          </pc:sldLayoutMkLst>
        </pc:sldLayoutChg>
        <pc:sldLayoutChg chg="del">
          <pc:chgData name="ALEXANDRE" userId="734048d45b8f99b5" providerId="LiveId" clId="{94418981-1B39-476F-A410-27539EC5006F}" dt="2021-08-02T11:13:30.365" v="98" actId="47"/>
          <pc:sldLayoutMkLst>
            <pc:docMk/>
            <pc:sldMasterMk cId="3895233156" sldId="2147483651"/>
            <pc:sldLayoutMk cId="1535203507" sldId="2147483660"/>
          </pc:sldLayoutMkLst>
        </pc:sldLayoutChg>
        <pc:sldLayoutChg chg="del">
          <pc:chgData name="ALEXANDRE" userId="734048d45b8f99b5" providerId="LiveId" clId="{94418981-1B39-476F-A410-27539EC5006F}" dt="2021-08-02T11:13:30.365" v="98" actId="47"/>
          <pc:sldLayoutMkLst>
            <pc:docMk/>
            <pc:sldMasterMk cId="3895233156" sldId="2147483651"/>
            <pc:sldLayoutMk cId="3115282297" sldId="2147483661"/>
          </pc:sldLayoutMkLst>
        </pc:sldLayoutChg>
        <pc:sldLayoutChg chg="del">
          <pc:chgData name="ALEXANDRE" userId="734048d45b8f99b5" providerId="LiveId" clId="{94418981-1B39-476F-A410-27539EC5006F}" dt="2021-08-02T11:13:30.365" v="98" actId="47"/>
          <pc:sldLayoutMkLst>
            <pc:docMk/>
            <pc:sldMasterMk cId="3895233156" sldId="2147483651"/>
            <pc:sldLayoutMk cId="4275029170" sldId="2147483662"/>
          </pc:sldLayoutMkLst>
        </pc:sldLayoutChg>
      </pc:sldMasterChg>
    </pc:docChg>
  </pc:docChgLst>
  <pc:docChgLst>
    <pc:chgData name="ALEXANDRE B BARRETO" userId="734048d45b8f99b5" providerId="LiveId" clId="{853F8C74-9112-4BBF-940C-FAACA6D463F1}"/>
    <pc:docChg chg="custSel addSld delSld modSld">
      <pc:chgData name="ALEXANDRE B BARRETO" userId="734048d45b8f99b5" providerId="LiveId" clId="{853F8C74-9112-4BBF-940C-FAACA6D463F1}" dt="2022-09-24T15:38:25.771" v="59" actId="47"/>
      <pc:docMkLst>
        <pc:docMk/>
      </pc:docMkLst>
      <pc:sldChg chg="modSp del">
        <pc:chgData name="ALEXANDRE B BARRETO" userId="734048d45b8f99b5" providerId="LiveId" clId="{853F8C74-9112-4BBF-940C-FAACA6D463F1}" dt="2022-09-24T15:38:25.771" v="59" actId="47"/>
        <pc:sldMkLst>
          <pc:docMk/>
          <pc:sldMk cId="3906282581" sldId="398"/>
        </pc:sldMkLst>
        <pc:picChg chg="mod">
          <ac:chgData name="ALEXANDRE B BARRETO" userId="734048d45b8f99b5" providerId="LiveId" clId="{853F8C74-9112-4BBF-940C-FAACA6D463F1}" dt="2022-09-24T15:38:19.390" v="58" actId="732"/>
          <ac:picMkLst>
            <pc:docMk/>
            <pc:sldMk cId="3906282581" sldId="398"/>
            <ac:picMk id="9218" creationId="{1F81A9AA-6EF5-490B-A5B8-B62970591C85}"/>
          </ac:picMkLst>
        </pc:picChg>
      </pc:sldChg>
      <pc:sldChg chg="del">
        <pc:chgData name="ALEXANDRE B BARRETO" userId="734048d45b8f99b5" providerId="LiveId" clId="{853F8C74-9112-4BBF-940C-FAACA6D463F1}" dt="2022-09-24T15:38:25.771" v="59" actId="47"/>
        <pc:sldMkLst>
          <pc:docMk/>
          <pc:sldMk cId="1280532776" sldId="399"/>
        </pc:sldMkLst>
      </pc:sldChg>
      <pc:sldChg chg="del">
        <pc:chgData name="ALEXANDRE B BARRETO" userId="734048d45b8f99b5" providerId="LiveId" clId="{853F8C74-9112-4BBF-940C-FAACA6D463F1}" dt="2022-09-24T15:38:25.771" v="59" actId="47"/>
        <pc:sldMkLst>
          <pc:docMk/>
          <pc:sldMk cId="3198849574" sldId="400"/>
        </pc:sldMkLst>
      </pc:sldChg>
      <pc:sldChg chg="del">
        <pc:chgData name="ALEXANDRE B BARRETO" userId="734048d45b8f99b5" providerId="LiveId" clId="{853F8C74-9112-4BBF-940C-FAACA6D463F1}" dt="2022-09-24T15:38:25.771" v="59" actId="47"/>
        <pc:sldMkLst>
          <pc:docMk/>
          <pc:sldMk cId="1127017003" sldId="401"/>
        </pc:sldMkLst>
      </pc:sldChg>
      <pc:sldChg chg="del">
        <pc:chgData name="ALEXANDRE B BARRETO" userId="734048d45b8f99b5" providerId="LiveId" clId="{853F8C74-9112-4BBF-940C-FAACA6D463F1}" dt="2022-09-24T15:38:25.771" v="59" actId="47"/>
        <pc:sldMkLst>
          <pc:docMk/>
          <pc:sldMk cId="1928932467" sldId="402"/>
        </pc:sldMkLst>
      </pc:sldChg>
      <pc:sldChg chg="del">
        <pc:chgData name="ALEXANDRE B BARRETO" userId="734048d45b8f99b5" providerId="LiveId" clId="{853F8C74-9112-4BBF-940C-FAACA6D463F1}" dt="2022-09-24T15:38:25.771" v="59" actId="47"/>
        <pc:sldMkLst>
          <pc:docMk/>
          <pc:sldMk cId="3945818694" sldId="403"/>
        </pc:sldMkLst>
      </pc:sldChg>
      <pc:sldChg chg="del">
        <pc:chgData name="ALEXANDRE B BARRETO" userId="734048d45b8f99b5" providerId="LiveId" clId="{853F8C74-9112-4BBF-940C-FAACA6D463F1}" dt="2022-09-24T15:38:25.771" v="59" actId="47"/>
        <pc:sldMkLst>
          <pc:docMk/>
          <pc:sldMk cId="2012237063" sldId="404"/>
        </pc:sldMkLst>
      </pc:sldChg>
      <pc:sldChg chg="modSp mod">
        <pc:chgData name="ALEXANDRE B BARRETO" userId="734048d45b8f99b5" providerId="LiveId" clId="{853F8C74-9112-4BBF-940C-FAACA6D463F1}" dt="2022-09-24T14:41:22.613" v="0" actId="313"/>
        <pc:sldMkLst>
          <pc:docMk/>
          <pc:sldMk cId="3589112012" sldId="425"/>
        </pc:sldMkLst>
        <pc:spChg chg="mod">
          <ac:chgData name="ALEXANDRE B BARRETO" userId="734048d45b8f99b5" providerId="LiveId" clId="{853F8C74-9112-4BBF-940C-FAACA6D463F1}" dt="2022-09-24T14:41:22.613" v="0" actId="313"/>
          <ac:spMkLst>
            <pc:docMk/>
            <pc:sldMk cId="3589112012" sldId="425"/>
            <ac:spMk id="2" creationId="{D54E96AA-04C6-49BC-AF27-06CD4BBC8741}"/>
          </ac:spMkLst>
        </pc:spChg>
      </pc:sldChg>
      <pc:sldChg chg="addSp delSp modSp add mod">
        <pc:chgData name="ALEXANDRE B BARRETO" userId="734048d45b8f99b5" providerId="LiveId" clId="{853F8C74-9112-4BBF-940C-FAACA6D463F1}" dt="2022-09-24T14:46:37.040" v="54" actId="27636"/>
        <pc:sldMkLst>
          <pc:docMk/>
          <pc:sldMk cId="2476322970" sldId="426"/>
        </pc:sldMkLst>
        <pc:spChg chg="mod">
          <ac:chgData name="ALEXANDRE B BARRETO" userId="734048d45b8f99b5" providerId="LiveId" clId="{853F8C74-9112-4BBF-940C-FAACA6D463F1}" dt="2022-09-24T14:44:57.022" v="32" actId="1076"/>
          <ac:spMkLst>
            <pc:docMk/>
            <pc:sldMk cId="2476322970" sldId="426"/>
            <ac:spMk id="2" creationId="{C3F2A3D0-F222-45B1-9BE9-80B71FD57D36}"/>
          </ac:spMkLst>
        </pc:spChg>
        <pc:spChg chg="mod">
          <ac:chgData name="ALEXANDRE B BARRETO" userId="734048d45b8f99b5" providerId="LiveId" clId="{853F8C74-9112-4BBF-940C-FAACA6D463F1}" dt="2022-09-24T14:46:37.040" v="54" actId="27636"/>
          <ac:spMkLst>
            <pc:docMk/>
            <pc:sldMk cId="2476322970" sldId="426"/>
            <ac:spMk id="3" creationId="{21825E5C-966E-443E-9FD2-D5EE143ED472}"/>
          </ac:spMkLst>
        </pc:spChg>
        <pc:picChg chg="add mod">
          <ac:chgData name="ALEXANDRE B BARRETO" userId="734048d45b8f99b5" providerId="LiveId" clId="{853F8C74-9112-4BBF-940C-FAACA6D463F1}" dt="2022-09-24T14:46:31.927" v="51" actId="1076"/>
          <ac:picMkLst>
            <pc:docMk/>
            <pc:sldMk cId="2476322970" sldId="426"/>
            <ac:picMk id="1026" creationId="{6C905A90-0A5A-DEA2-B9F8-8C906585B706}"/>
          </ac:picMkLst>
        </pc:picChg>
        <pc:picChg chg="del">
          <ac:chgData name="ALEXANDRE B BARRETO" userId="734048d45b8f99b5" providerId="LiveId" clId="{853F8C74-9112-4BBF-940C-FAACA6D463F1}" dt="2022-09-24T14:44:22.489" v="22" actId="478"/>
          <ac:picMkLst>
            <pc:docMk/>
            <pc:sldMk cId="2476322970" sldId="426"/>
            <ac:picMk id="2050" creationId="{04112CB6-4F69-4713-AD68-015E0A0C2837}"/>
          </ac:picMkLst>
        </pc:picChg>
      </pc:sldChg>
    </pc:docChg>
  </pc:docChgLst>
  <pc:docChgLst>
    <pc:chgData name="ALEXANDRE" userId="734048d45b8f99b5" providerId="LiveId" clId="{BAFBA1B1-CE04-41FA-A58A-1409D72B1C3B}"/>
    <pc:docChg chg="undo custSel modSld">
      <pc:chgData name="ALEXANDRE" userId="734048d45b8f99b5" providerId="LiveId" clId="{BAFBA1B1-CE04-41FA-A58A-1409D72B1C3B}" dt="2021-08-30T16:27:18.602" v="664" actId="20577"/>
      <pc:docMkLst>
        <pc:docMk/>
      </pc:docMkLst>
      <pc:sldChg chg="modNotesTx">
        <pc:chgData name="ALEXANDRE" userId="734048d45b8f99b5" providerId="LiveId" clId="{BAFBA1B1-CE04-41FA-A58A-1409D72B1C3B}" dt="2021-08-30T16:19:23.657" v="213" actId="20577"/>
        <pc:sldMkLst>
          <pc:docMk/>
          <pc:sldMk cId="1888852150" sldId="361"/>
        </pc:sldMkLst>
      </pc:sldChg>
      <pc:sldChg chg="modNotesTx">
        <pc:chgData name="ALEXANDRE" userId="734048d45b8f99b5" providerId="LiveId" clId="{BAFBA1B1-CE04-41FA-A58A-1409D72B1C3B}" dt="2021-08-30T16:20:46.612" v="353" actId="20577"/>
        <pc:sldMkLst>
          <pc:docMk/>
          <pc:sldMk cId="4245898271" sldId="363"/>
        </pc:sldMkLst>
      </pc:sldChg>
      <pc:sldChg chg="modNotesTx">
        <pc:chgData name="ALEXANDRE" userId="734048d45b8f99b5" providerId="LiveId" clId="{BAFBA1B1-CE04-41FA-A58A-1409D72B1C3B}" dt="2021-08-30T16:27:18.602" v="664" actId="20577"/>
        <pc:sldMkLst>
          <pc:docMk/>
          <pc:sldMk cId="1433636519" sldId="365"/>
        </pc:sldMkLst>
      </pc:sldChg>
    </pc:docChg>
  </pc:docChgLst>
  <pc:docChgLst>
    <pc:chgData name="ALEXANDRE" userId="734048d45b8f99b5" providerId="LiveId" clId="{CCE4509C-994A-4A15-880E-01DC588B201A}"/>
    <pc:docChg chg="undo custSel addSld delSld modSld sldOrd">
      <pc:chgData name="ALEXANDRE" userId="734048d45b8f99b5" providerId="LiveId" clId="{CCE4509C-994A-4A15-880E-01DC588B201A}" dt="2021-10-19T13:30:40.711" v="2685" actId="115"/>
      <pc:docMkLst>
        <pc:docMk/>
      </pc:docMkLst>
      <pc:sldChg chg="modSp mod">
        <pc:chgData name="ALEXANDRE" userId="734048d45b8f99b5" providerId="LiveId" clId="{CCE4509C-994A-4A15-880E-01DC588B201A}" dt="2021-10-19T13:30:33.097" v="2681" actId="115"/>
        <pc:sldMkLst>
          <pc:docMk/>
          <pc:sldMk cId="1152343994" sldId="292"/>
        </pc:sldMkLst>
        <pc:spChg chg="mod">
          <ac:chgData name="ALEXANDRE" userId="734048d45b8f99b5" providerId="LiveId" clId="{CCE4509C-994A-4A15-880E-01DC588B201A}" dt="2021-10-19T13:30:33.097" v="2681" actId="115"/>
          <ac:spMkLst>
            <pc:docMk/>
            <pc:sldMk cId="1152343994" sldId="292"/>
            <ac:spMk id="4" creationId="{D3BFDA17-7C99-BB4B-AA35-34F998ACE2BE}"/>
          </ac:spMkLst>
        </pc:spChg>
      </pc:sldChg>
      <pc:sldChg chg="del">
        <pc:chgData name="ALEXANDRE" userId="734048d45b8f99b5" providerId="LiveId" clId="{CCE4509C-994A-4A15-880E-01DC588B201A}" dt="2021-10-19T11:14:59.056" v="779" actId="47"/>
        <pc:sldMkLst>
          <pc:docMk/>
          <pc:sldMk cId="655395516" sldId="341"/>
        </pc:sldMkLst>
      </pc:sldChg>
      <pc:sldChg chg="del">
        <pc:chgData name="ALEXANDRE" userId="734048d45b8f99b5" providerId="LiveId" clId="{CCE4509C-994A-4A15-880E-01DC588B201A}" dt="2021-10-19T10:27:00.516" v="25" actId="47"/>
        <pc:sldMkLst>
          <pc:docMk/>
          <pc:sldMk cId="2342416852" sldId="342"/>
        </pc:sldMkLst>
      </pc:sldChg>
      <pc:sldChg chg="del">
        <pc:chgData name="ALEXANDRE" userId="734048d45b8f99b5" providerId="LiveId" clId="{CCE4509C-994A-4A15-880E-01DC588B201A}" dt="2021-10-19T10:27:00.516" v="25" actId="47"/>
        <pc:sldMkLst>
          <pc:docMk/>
          <pc:sldMk cId="3219816913" sldId="343"/>
        </pc:sldMkLst>
      </pc:sldChg>
      <pc:sldChg chg="del">
        <pc:chgData name="ALEXANDRE" userId="734048d45b8f99b5" providerId="LiveId" clId="{CCE4509C-994A-4A15-880E-01DC588B201A}" dt="2021-10-19T10:27:00.516" v="25" actId="47"/>
        <pc:sldMkLst>
          <pc:docMk/>
          <pc:sldMk cId="1073777120" sldId="346"/>
        </pc:sldMkLst>
      </pc:sldChg>
      <pc:sldChg chg="del">
        <pc:chgData name="ALEXANDRE" userId="734048d45b8f99b5" providerId="LiveId" clId="{CCE4509C-994A-4A15-880E-01DC588B201A}" dt="2021-10-19T10:27:00.516" v="25" actId="47"/>
        <pc:sldMkLst>
          <pc:docMk/>
          <pc:sldMk cId="2976125353" sldId="347"/>
        </pc:sldMkLst>
      </pc:sldChg>
      <pc:sldChg chg="del">
        <pc:chgData name="ALEXANDRE" userId="734048d45b8f99b5" providerId="LiveId" clId="{CCE4509C-994A-4A15-880E-01DC588B201A}" dt="2021-10-19T10:27:00.516" v="25" actId="47"/>
        <pc:sldMkLst>
          <pc:docMk/>
          <pc:sldMk cId="2549055799" sldId="351"/>
        </pc:sldMkLst>
      </pc:sldChg>
      <pc:sldChg chg="del">
        <pc:chgData name="ALEXANDRE" userId="734048d45b8f99b5" providerId="LiveId" clId="{CCE4509C-994A-4A15-880E-01DC588B201A}" dt="2021-10-19T10:27:00.516" v="25" actId="47"/>
        <pc:sldMkLst>
          <pc:docMk/>
          <pc:sldMk cId="2780565060" sldId="352"/>
        </pc:sldMkLst>
      </pc:sldChg>
      <pc:sldChg chg="del">
        <pc:chgData name="ALEXANDRE" userId="734048d45b8f99b5" providerId="LiveId" clId="{CCE4509C-994A-4A15-880E-01DC588B201A}" dt="2021-10-19T10:27:00.516" v="25" actId="47"/>
        <pc:sldMkLst>
          <pc:docMk/>
          <pc:sldMk cId="655815345" sldId="353"/>
        </pc:sldMkLst>
      </pc:sldChg>
      <pc:sldChg chg="del">
        <pc:chgData name="ALEXANDRE" userId="734048d45b8f99b5" providerId="LiveId" clId="{CCE4509C-994A-4A15-880E-01DC588B201A}" dt="2021-10-19T10:27:00.516" v="25" actId="47"/>
        <pc:sldMkLst>
          <pc:docMk/>
          <pc:sldMk cId="74061865" sldId="354"/>
        </pc:sldMkLst>
      </pc:sldChg>
      <pc:sldChg chg="del">
        <pc:chgData name="ALEXANDRE" userId="734048d45b8f99b5" providerId="LiveId" clId="{CCE4509C-994A-4A15-880E-01DC588B201A}" dt="2021-10-19T10:27:00.516" v="25" actId="47"/>
        <pc:sldMkLst>
          <pc:docMk/>
          <pc:sldMk cId="2475626146" sldId="355"/>
        </pc:sldMkLst>
      </pc:sldChg>
      <pc:sldChg chg="del">
        <pc:chgData name="ALEXANDRE" userId="734048d45b8f99b5" providerId="LiveId" clId="{CCE4509C-994A-4A15-880E-01DC588B201A}" dt="2021-10-19T10:27:00.516" v="25" actId="47"/>
        <pc:sldMkLst>
          <pc:docMk/>
          <pc:sldMk cId="4111311449" sldId="358"/>
        </pc:sldMkLst>
      </pc:sldChg>
      <pc:sldChg chg="del">
        <pc:chgData name="ALEXANDRE" userId="734048d45b8f99b5" providerId="LiveId" clId="{CCE4509C-994A-4A15-880E-01DC588B201A}" dt="2021-10-19T10:27:00.516" v="25" actId="47"/>
        <pc:sldMkLst>
          <pc:docMk/>
          <pc:sldMk cId="1168035571" sldId="359"/>
        </pc:sldMkLst>
      </pc:sldChg>
      <pc:sldChg chg="del">
        <pc:chgData name="ALEXANDRE" userId="734048d45b8f99b5" providerId="LiveId" clId="{CCE4509C-994A-4A15-880E-01DC588B201A}" dt="2021-10-19T10:27:00.516" v="25" actId="47"/>
        <pc:sldMkLst>
          <pc:docMk/>
          <pc:sldMk cId="1929453639" sldId="360"/>
        </pc:sldMkLst>
      </pc:sldChg>
      <pc:sldChg chg="del">
        <pc:chgData name="ALEXANDRE" userId="734048d45b8f99b5" providerId="LiveId" clId="{CCE4509C-994A-4A15-880E-01DC588B201A}" dt="2021-10-19T10:27:00.516" v="25" actId="47"/>
        <pc:sldMkLst>
          <pc:docMk/>
          <pc:sldMk cId="1888852150" sldId="361"/>
        </pc:sldMkLst>
      </pc:sldChg>
      <pc:sldChg chg="del">
        <pc:chgData name="ALEXANDRE" userId="734048d45b8f99b5" providerId="LiveId" clId="{CCE4509C-994A-4A15-880E-01DC588B201A}" dt="2021-10-19T10:27:00.516" v="25" actId="47"/>
        <pc:sldMkLst>
          <pc:docMk/>
          <pc:sldMk cId="373910482" sldId="362"/>
        </pc:sldMkLst>
      </pc:sldChg>
      <pc:sldChg chg="del">
        <pc:chgData name="ALEXANDRE" userId="734048d45b8f99b5" providerId="LiveId" clId="{CCE4509C-994A-4A15-880E-01DC588B201A}" dt="2021-10-19T10:27:00.516" v="25" actId="47"/>
        <pc:sldMkLst>
          <pc:docMk/>
          <pc:sldMk cId="4245898271" sldId="363"/>
        </pc:sldMkLst>
      </pc:sldChg>
      <pc:sldChg chg="del">
        <pc:chgData name="ALEXANDRE" userId="734048d45b8f99b5" providerId="LiveId" clId="{CCE4509C-994A-4A15-880E-01DC588B201A}" dt="2021-10-19T10:27:00.516" v="25" actId="47"/>
        <pc:sldMkLst>
          <pc:docMk/>
          <pc:sldMk cId="1206664539" sldId="367"/>
        </pc:sldMkLst>
      </pc:sldChg>
      <pc:sldChg chg="del">
        <pc:chgData name="ALEXANDRE" userId="734048d45b8f99b5" providerId="LiveId" clId="{CCE4509C-994A-4A15-880E-01DC588B201A}" dt="2021-10-19T10:27:00.516" v="25" actId="47"/>
        <pc:sldMkLst>
          <pc:docMk/>
          <pc:sldMk cId="3719925033" sldId="368"/>
        </pc:sldMkLst>
      </pc:sldChg>
      <pc:sldChg chg="del">
        <pc:chgData name="ALEXANDRE" userId="734048d45b8f99b5" providerId="LiveId" clId="{CCE4509C-994A-4A15-880E-01DC588B201A}" dt="2021-10-19T10:27:00.516" v="25" actId="47"/>
        <pc:sldMkLst>
          <pc:docMk/>
          <pc:sldMk cId="3986909778" sldId="369"/>
        </pc:sldMkLst>
      </pc:sldChg>
      <pc:sldChg chg="del">
        <pc:chgData name="ALEXANDRE" userId="734048d45b8f99b5" providerId="LiveId" clId="{CCE4509C-994A-4A15-880E-01DC588B201A}" dt="2021-10-19T10:27:00.516" v="25" actId="47"/>
        <pc:sldMkLst>
          <pc:docMk/>
          <pc:sldMk cId="2289810263" sldId="370"/>
        </pc:sldMkLst>
      </pc:sldChg>
      <pc:sldChg chg="del">
        <pc:chgData name="ALEXANDRE" userId="734048d45b8f99b5" providerId="LiveId" clId="{CCE4509C-994A-4A15-880E-01DC588B201A}" dt="2021-10-19T10:27:00.516" v="25" actId="47"/>
        <pc:sldMkLst>
          <pc:docMk/>
          <pc:sldMk cId="4231753035" sldId="371"/>
        </pc:sldMkLst>
      </pc:sldChg>
      <pc:sldChg chg="del">
        <pc:chgData name="ALEXANDRE" userId="734048d45b8f99b5" providerId="LiveId" clId="{CCE4509C-994A-4A15-880E-01DC588B201A}" dt="2021-10-19T10:27:00.516" v="25" actId="47"/>
        <pc:sldMkLst>
          <pc:docMk/>
          <pc:sldMk cId="136022978" sldId="373"/>
        </pc:sldMkLst>
      </pc:sldChg>
      <pc:sldChg chg="del">
        <pc:chgData name="ALEXANDRE" userId="734048d45b8f99b5" providerId="LiveId" clId="{CCE4509C-994A-4A15-880E-01DC588B201A}" dt="2021-10-19T10:27:00.516" v="25" actId="47"/>
        <pc:sldMkLst>
          <pc:docMk/>
          <pc:sldMk cId="3022374365" sldId="374"/>
        </pc:sldMkLst>
      </pc:sldChg>
      <pc:sldChg chg="del">
        <pc:chgData name="ALEXANDRE" userId="734048d45b8f99b5" providerId="LiveId" clId="{CCE4509C-994A-4A15-880E-01DC588B201A}" dt="2021-10-19T10:27:00.516" v="25" actId="47"/>
        <pc:sldMkLst>
          <pc:docMk/>
          <pc:sldMk cId="307290724" sldId="375"/>
        </pc:sldMkLst>
      </pc:sldChg>
      <pc:sldChg chg="addSp delSp modSp mod">
        <pc:chgData name="ALEXANDRE" userId="734048d45b8f99b5" providerId="LiveId" clId="{CCE4509C-994A-4A15-880E-01DC588B201A}" dt="2021-10-19T10:29:15.936" v="262" actId="1076"/>
        <pc:sldMkLst>
          <pc:docMk/>
          <pc:sldMk cId="3817972233" sldId="376"/>
        </pc:sldMkLst>
        <pc:spChg chg="mod">
          <ac:chgData name="ALEXANDRE" userId="734048d45b8f99b5" providerId="LiveId" clId="{CCE4509C-994A-4A15-880E-01DC588B201A}" dt="2021-10-19T10:29:10.304" v="259" actId="20577"/>
          <ac:spMkLst>
            <pc:docMk/>
            <pc:sldMk cId="3817972233" sldId="376"/>
            <ac:spMk id="2" creationId="{A391AA49-0079-426D-B52F-C82355D64F68}"/>
          </ac:spMkLst>
        </pc:spChg>
        <pc:spChg chg="mod">
          <ac:chgData name="ALEXANDRE" userId="734048d45b8f99b5" providerId="LiveId" clId="{CCE4509C-994A-4A15-880E-01DC588B201A}" dt="2021-10-19T10:29:14.712" v="261" actId="1076"/>
          <ac:spMkLst>
            <pc:docMk/>
            <pc:sldMk cId="3817972233" sldId="376"/>
            <ac:spMk id="3" creationId="{81C4080B-972B-4940-9CBD-673D4C00895C}"/>
          </ac:spMkLst>
        </pc:spChg>
        <pc:picChg chg="add mod">
          <ac:chgData name="ALEXANDRE" userId="734048d45b8f99b5" providerId="LiveId" clId="{CCE4509C-994A-4A15-880E-01DC588B201A}" dt="2021-10-19T10:29:15.936" v="262" actId="1076"/>
          <ac:picMkLst>
            <pc:docMk/>
            <pc:sldMk cId="3817972233" sldId="376"/>
            <ac:picMk id="1026" creationId="{59B26020-8AE8-4712-8C00-18D38B10A097}"/>
          </ac:picMkLst>
        </pc:picChg>
        <pc:picChg chg="del">
          <ac:chgData name="ALEXANDRE" userId="734048d45b8f99b5" providerId="LiveId" clId="{CCE4509C-994A-4A15-880E-01DC588B201A}" dt="2021-10-19T10:27:12.180" v="38" actId="478"/>
          <ac:picMkLst>
            <pc:docMk/>
            <pc:sldMk cId="3817972233" sldId="376"/>
            <ac:picMk id="17410" creationId="{CD40B52F-F5C6-481D-94A2-E99A039D0C37}"/>
          </ac:picMkLst>
        </pc:picChg>
      </pc:sldChg>
      <pc:sldChg chg="addSp modSp new mod">
        <pc:chgData name="ALEXANDRE" userId="734048d45b8f99b5" providerId="LiveId" clId="{CCE4509C-994A-4A15-880E-01DC588B201A}" dt="2021-10-19T10:32:28.127" v="338" actId="14100"/>
        <pc:sldMkLst>
          <pc:docMk/>
          <pc:sldMk cId="1919038550" sldId="377"/>
        </pc:sldMkLst>
        <pc:spChg chg="mod ord">
          <ac:chgData name="ALEXANDRE" userId="734048d45b8f99b5" providerId="LiveId" clId="{CCE4509C-994A-4A15-880E-01DC588B201A}" dt="2021-10-19T10:32:04.358" v="333" actId="14100"/>
          <ac:spMkLst>
            <pc:docMk/>
            <pc:sldMk cId="1919038550" sldId="377"/>
            <ac:spMk id="2" creationId="{F1170AC4-F1B4-4B8F-99BD-C3BA338BF027}"/>
          </ac:spMkLst>
        </pc:spChg>
        <pc:spChg chg="mod ord">
          <ac:chgData name="ALEXANDRE" userId="734048d45b8f99b5" providerId="LiveId" clId="{CCE4509C-994A-4A15-880E-01DC588B201A}" dt="2021-10-19T10:32:22.951" v="337" actId="166"/>
          <ac:spMkLst>
            <pc:docMk/>
            <pc:sldMk cId="1919038550" sldId="377"/>
            <ac:spMk id="3" creationId="{A954D528-957F-4825-AA90-4A2CC24C3F86}"/>
          </ac:spMkLst>
        </pc:spChg>
        <pc:picChg chg="add mod">
          <ac:chgData name="ALEXANDRE" userId="734048d45b8f99b5" providerId="LiveId" clId="{CCE4509C-994A-4A15-880E-01DC588B201A}" dt="2021-10-19T10:32:28.127" v="338" actId="14100"/>
          <ac:picMkLst>
            <pc:docMk/>
            <pc:sldMk cId="1919038550" sldId="377"/>
            <ac:picMk id="2050" creationId="{F21BA54B-2448-4313-8E37-629D1FCAB9B0}"/>
          </ac:picMkLst>
        </pc:picChg>
      </pc:sldChg>
      <pc:sldChg chg="addSp delSp modSp add mod ord chgLayout">
        <pc:chgData name="ALEXANDRE" userId="734048d45b8f99b5" providerId="LiveId" clId="{CCE4509C-994A-4A15-880E-01DC588B201A}" dt="2021-10-19T11:25:56.921" v="936" actId="1076"/>
        <pc:sldMkLst>
          <pc:docMk/>
          <pc:sldMk cId="55464261" sldId="378"/>
        </pc:sldMkLst>
        <pc:spChg chg="mod ord">
          <ac:chgData name="ALEXANDRE" userId="734048d45b8f99b5" providerId="LiveId" clId="{CCE4509C-994A-4A15-880E-01DC588B201A}" dt="2021-10-19T11:25:56.921" v="936" actId="1076"/>
          <ac:spMkLst>
            <pc:docMk/>
            <pc:sldMk cId="55464261" sldId="378"/>
            <ac:spMk id="2" creationId="{F1170AC4-F1B4-4B8F-99BD-C3BA338BF027}"/>
          </ac:spMkLst>
        </pc:spChg>
        <pc:spChg chg="del mod">
          <ac:chgData name="ALEXANDRE" userId="734048d45b8f99b5" providerId="LiveId" clId="{CCE4509C-994A-4A15-880E-01DC588B201A}" dt="2021-10-19T10:49:17.432" v="378" actId="478"/>
          <ac:spMkLst>
            <pc:docMk/>
            <pc:sldMk cId="55464261" sldId="378"/>
            <ac:spMk id="3" creationId="{A954D528-957F-4825-AA90-4A2CC24C3F86}"/>
          </ac:spMkLst>
        </pc:spChg>
        <pc:spChg chg="add mod ord">
          <ac:chgData name="ALEXANDRE" userId="734048d45b8f99b5" providerId="LiveId" clId="{CCE4509C-994A-4A15-880E-01DC588B201A}" dt="2021-10-19T11:25:48.212" v="935" actId="14100"/>
          <ac:spMkLst>
            <pc:docMk/>
            <pc:sldMk cId="55464261" sldId="378"/>
            <ac:spMk id="4" creationId="{A70360EE-5C18-4E9A-AF2B-E24FF4261BB1}"/>
          </ac:spMkLst>
        </pc:spChg>
        <pc:spChg chg="add del mod">
          <ac:chgData name="ALEXANDRE" userId="734048d45b8f99b5" providerId="LiveId" clId="{CCE4509C-994A-4A15-880E-01DC588B201A}" dt="2021-10-19T11:25:01.428" v="912" actId="478"/>
          <ac:spMkLst>
            <pc:docMk/>
            <pc:sldMk cId="55464261" sldId="378"/>
            <ac:spMk id="5" creationId="{4F9D6013-E070-404B-8B76-F7FF55586030}"/>
          </ac:spMkLst>
        </pc:spChg>
        <pc:spChg chg="add del mod">
          <ac:chgData name="ALEXANDRE" userId="734048d45b8f99b5" providerId="LiveId" clId="{CCE4509C-994A-4A15-880E-01DC588B201A}" dt="2021-10-19T10:49:19.554" v="379" actId="478"/>
          <ac:spMkLst>
            <pc:docMk/>
            <pc:sldMk cId="55464261" sldId="378"/>
            <ac:spMk id="6" creationId="{927E5F62-9809-43E2-A690-EEDAD3F147B8}"/>
          </ac:spMkLst>
        </pc:spChg>
        <pc:picChg chg="add del mod">
          <ac:chgData name="ALEXANDRE" userId="734048d45b8f99b5" providerId="LiveId" clId="{CCE4509C-994A-4A15-880E-01DC588B201A}" dt="2021-10-19T10:49:11.930" v="375" actId="478"/>
          <ac:picMkLst>
            <pc:docMk/>
            <pc:sldMk cId="55464261" sldId="378"/>
            <ac:picMk id="5" creationId="{3C54207E-6E59-4AA0-85FA-E72510AE3BDF}"/>
          </ac:picMkLst>
        </pc:picChg>
        <pc:picChg chg="del">
          <ac:chgData name="ALEXANDRE" userId="734048d45b8f99b5" providerId="LiveId" clId="{CCE4509C-994A-4A15-880E-01DC588B201A}" dt="2021-10-19T10:43:51.013" v="340" actId="478"/>
          <ac:picMkLst>
            <pc:docMk/>
            <pc:sldMk cId="55464261" sldId="378"/>
            <ac:picMk id="2050" creationId="{F21BA54B-2448-4313-8E37-629D1FCAB9B0}"/>
          </ac:picMkLst>
        </pc:picChg>
        <pc:picChg chg="add mod">
          <ac:chgData name="ALEXANDRE" userId="734048d45b8f99b5" providerId="LiveId" clId="{CCE4509C-994A-4A15-880E-01DC588B201A}" dt="2021-10-19T10:49:30.984" v="383" actId="1076"/>
          <ac:picMkLst>
            <pc:docMk/>
            <pc:sldMk cId="55464261" sldId="378"/>
            <ac:picMk id="3074" creationId="{88454752-6889-4C00-BB7B-AA850E2C025C}"/>
          </ac:picMkLst>
        </pc:picChg>
      </pc:sldChg>
      <pc:sldChg chg="addSp delSp modSp new mod setBg">
        <pc:chgData name="ALEXANDRE" userId="734048d45b8f99b5" providerId="LiveId" clId="{CCE4509C-994A-4A15-880E-01DC588B201A}" dt="2021-10-19T11:14:48.200" v="778" actId="403"/>
        <pc:sldMkLst>
          <pc:docMk/>
          <pc:sldMk cId="1686094698" sldId="379"/>
        </pc:sldMkLst>
        <pc:spChg chg="mod ord">
          <ac:chgData name="ALEXANDRE" userId="734048d45b8f99b5" providerId="LiveId" clId="{CCE4509C-994A-4A15-880E-01DC588B201A}" dt="2021-10-19T11:14:48.200" v="778" actId="403"/>
          <ac:spMkLst>
            <pc:docMk/>
            <pc:sldMk cId="1686094698" sldId="379"/>
            <ac:spMk id="2" creationId="{9572DBCA-60B9-40B1-B258-C5555D9A7CB1}"/>
          </ac:spMkLst>
        </pc:spChg>
        <pc:spChg chg="del">
          <ac:chgData name="ALEXANDRE" userId="734048d45b8f99b5" providerId="LiveId" clId="{CCE4509C-994A-4A15-880E-01DC588B201A}" dt="2021-10-19T10:51:15.949" v="412" actId="478"/>
          <ac:spMkLst>
            <pc:docMk/>
            <pc:sldMk cId="1686094698" sldId="379"/>
            <ac:spMk id="3" creationId="{FB7708FD-01CD-458A-A442-02F46845AA77}"/>
          </ac:spMkLst>
        </pc:spChg>
        <pc:spChg chg="add">
          <ac:chgData name="ALEXANDRE" userId="734048d45b8f99b5" providerId="LiveId" clId="{CCE4509C-994A-4A15-880E-01DC588B201A}" dt="2021-10-19T11:13:37.138" v="761" actId="26606"/>
          <ac:spMkLst>
            <pc:docMk/>
            <pc:sldMk cId="1686094698" sldId="379"/>
            <ac:spMk id="9" creationId="{A8384FB5-9ADC-4DDC-881B-597D56F5B15D}"/>
          </ac:spMkLst>
        </pc:spChg>
        <pc:spChg chg="add">
          <ac:chgData name="ALEXANDRE" userId="734048d45b8f99b5" providerId="LiveId" clId="{CCE4509C-994A-4A15-880E-01DC588B201A}" dt="2021-10-19T11:13:37.138" v="761" actId="26606"/>
          <ac:spMkLst>
            <pc:docMk/>
            <pc:sldMk cId="1686094698" sldId="379"/>
            <ac:spMk id="11" creationId="{91E5A9A7-95C6-4F4F-B00E-C82E07FE62EF}"/>
          </ac:spMkLst>
        </pc:spChg>
        <pc:spChg chg="add">
          <ac:chgData name="ALEXANDRE" userId="734048d45b8f99b5" providerId="LiveId" clId="{CCE4509C-994A-4A15-880E-01DC588B201A}" dt="2021-10-19T11:13:37.138" v="761" actId="26606"/>
          <ac:spMkLst>
            <pc:docMk/>
            <pc:sldMk cId="1686094698" sldId="379"/>
            <ac:spMk id="13" creationId="{D07DD2DE-F619-49DD-B5E7-03A290FF4ED1}"/>
          </ac:spMkLst>
        </pc:spChg>
        <pc:spChg chg="add">
          <ac:chgData name="ALEXANDRE" userId="734048d45b8f99b5" providerId="LiveId" clId="{CCE4509C-994A-4A15-880E-01DC588B201A}" dt="2021-10-19T11:13:37.138" v="761" actId="26606"/>
          <ac:spMkLst>
            <pc:docMk/>
            <pc:sldMk cId="1686094698" sldId="379"/>
            <ac:spMk id="15" creationId="{85149191-5F60-4A28-AAFF-039F96B0F3EC}"/>
          </ac:spMkLst>
        </pc:spChg>
        <pc:spChg chg="add">
          <ac:chgData name="ALEXANDRE" userId="734048d45b8f99b5" providerId="LiveId" clId="{CCE4509C-994A-4A15-880E-01DC588B201A}" dt="2021-10-19T11:13:37.138" v="761" actId="26606"/>
          <ac:spMkLst>
            <pc:docMk/>
            <pc:sldMk cId="1686094698" sldId="379"/>
            <ac:spMk id="17" creationId="{F8260ED5-17F7-4158-B241-D51DD4CF1B7E}"/>
          </ac:spMkLst>
        </pc:spChg>
        <pc:picChg chg="add mod ord">
          <ac:chgData name="ALEXANDRE" userId="734048d45b8f99b5" providerId="LiveId" clId="{CCE4509C-994A-4A15-880E-01DC588B201A}" dt="2021-10-19T11:14:31.387" v="772" actId="1076"/>
          <ac:picMkLst>
            <pc:docMk/>
            <pc:sldMk cId="1686094698" sldId="379"/>
            <ac:picMk id="4" creationId="{EE842C99-404E-4633-87EE-4CAF755FC538}"/>
          </ac:picMkLst>
        </pc:picChg>
      </pc:sldChg>
      <pc:sldChg chg="addSp delSp modSp new mod addCm delCm">
        <pc:chgData name="ALEXANDRE" userId="734048d45b8f99b5" providerId="LiveId" clId="{CCE4509C-994A-4A15-880E-01DC588B201A}" dt="2021-10-19T11:00:57.196" v="558" actId="1038"/>
        <pc:sldMkLst>
          <pc:docMk/>
          <pc:sldMk cId="824117494" sldId="380"/>
        </pc:sldMkLst>
        <pc:spChg chg="mod">
          <ac:chgData name="ALEXANDRE" userId="734048d45b8f99b5" providerId="LiveId" clId="{CCE4509C-994A-4A15-880E-01DC588B201A}" dt="2021-10-19T11:00:46.888" v="551" actId="27636"/>
          <ac:spMkLst>
            <pc:docMk/>
            <pc:sldMk cId="824117494" sldId="380"/>
            <ac:spMk id="2" creationId="{50472113-971D-4FD9-9667-BF7336531169}"/>
          </ac:spMkLst>
        </pc:spChg>
        <pc:spChg chg="mod">
          <ac:chgData name="ALEXANDRE" userId="734048d45b8f99b5" providerId="LiveId" clId="{CCE4509C-994A-4A15-880E-01DC588B201A}" dt="2021-10-19T11:00:41.839" v="549" actId="27636"/>
          <ac:spMkLst>
            <pc:docMk/>
            <pc:sldMk cId="824117494" sldId="380"/>
            <ac:spMk id="3" creationId="{1EF9F9FE-453A-4B8A-ADAE-1D73D0BA4213}"/>
          </ac:spMkLst>
        </pc:spChg>
        <pc:picChg chg="add del mod">
          <ac:chgData name="ALEXANDRE" userId="734048d45b8f99b5" providerId="LiveId" clId="{CCE4509C-994A-4A15-880E-01DC588B201A}" dt="2021-10-19T10:58:30.291" v="510" actId="478"/>
          <ac:picMkLst>
            <pc:docMk/>
            <pc:sldMk cId="824117494" sldId="380"/>
            <ac:picMk id="4098" creationId="{F1A5C1F7-9784-427D-8401-566F1CD2ACFA}"/>
          </ac:picMkLst>
        </pc:picChg>
        <pc:picChg chg="add mod">
          <ac:chgData name="ALEXANDRE" userId="734048d45b8f99b5" providerId="LiveId" clId="{CCE4509C-994A-4A15-880E-01DC588B201A}" dt="2021-10-19T11:00:57.196" v="558" actId="1038"/>
          <ac:picMkLst>
            <pc:docMk/>
            <pc:sldMk cId="824117494" sldId="380"/>
            <ac:picMk id="4100" creationId="{2FC0E05C-3986-4A78-84CC-F14D3EE3B6C7}"/>
          </ac:picMkLst>
        </pc:picChg>
        <pc:picChg chg="add mod">
          <ac:chgData name="ALEXANDRE" userId="734048d45b8f99b5" providerId="LiveId" clId="{CCE4509C-994A-4A15-880E-01DC588B201A}" dt="2021-10-19T11:00:57.196" v="558" actId="1038"/>
          <ac:picMkLst>
            <pc:docMk/>
            <pc:sldMk cId="824117494" sldId="380"/>
            <ac:picMk id="4102" creationId="{693B0276-8E01-49B8-87DF-D8ECE0A04757}"/>
          </ac:picMkLst>
        </pc:picChg>
      </pc:sldChg>
      <pc:sldChg chg="addSp delSp modSp add mod">
        <pc:chgData name="ALEXANDRE" userId="734048d45b8f99b5" providerId="LiveId" clId="{CCE4509C-994A-4A15-880E-01DC588B201A}" dt="2021-10-19T11:12:29.984" v="756" actId="113"/>
        <pc:sldMkLst>
          <pc:docMk/>
          <pc:sldMk cId="1378991291" sldId="381"/>
        </pc:sldMkLst>
        <pc:spChg chg="mod">
          <ac:chgData name="ALEXANDRE" userId="734048d45b8f99b5" providerId="LiveId" clId="{CCE4509C-994A-4A15-880E-01DC588B201A}" dt="2021-10-19T11:06:43.388" v="648" actId="14100"/>
          <ac:spMkLst>
            <pc:docMk/>
            <pc:sldMk cId="1378991291" sldId="381"/>
            <ac:spMk id="2" creationId="{50472113-971D-4FD9-9667-BF7336531169}"/>
          </ac:spMkLst>
        </pc:spChg>
        <pc:spChg chg="mod">
          <ac:chgData name="ALEXANDRE" userId="734048d45b8f99b5" providerId="LiveId" clId="{CCE4509C-994A-4A15-880E-01DC588B201A}" dt="2021-10-19T11:12:29.984" v="756" actId="113"/>
          <ac:spMkLst>
            <pc:docMk/>
            <pc:sldMk cId="1378991291" sldId="381"/>
            <ac:spMk id="3" creationId="{1EF9F9FE-453A-4B8A-ADAE-1D73D0BA4213}"/>
          </ac:spMkLst>
        </pc:spChg>
        <pc:spChg chg="add del mod">
          <ac:chgData name="ALEXANDRE" userId="734048d45b8f99b5" providerId="LiveId" clId="{CCE4509C-994A-4A15-880E-01DC588B201A}" dt="2021-10-19T11:06:48.714" v="650" actId="478"/>
          <ac:spMkLst>
            <pc:docMk/>
            <pc:sldMk cId="1378991291" sldId="381"/>
            <ac:spMk id="4" creationId="{2BE7BCA4-78D9-428A-95DB-C1DE9FCDE9EB}"/>
          </ac:spMkLst>
        </pc:spChg>
        <pc:spChg chg="add del mod">
          <ac:chgData name="ALEXANDRE" userId="734048d45b8f99b5" providerId="LiveId" clId="{CCE4509C-994A-4A15-880E-01DC588B201A}" dt="2021-10-19T11:06:48.714" v="650" actId="478"/>
          <ac:spMkLst>
            <pc:docMk/>
            <pc:sldMk cId="1378991291" sldId="381"/>
            <ac:spMk id="9" creationId="{A39C1586-C4D3-4EDD-B7C7-3ADB02D4F5CA}"/>
          </ac:spMkLst>
        </pc:spChg>
        <pc:spChg chg="add del mod">
          <ac:chgData name="ALEXANDRE" userId="734048d45b8f99b5" providerId="LiveId" clId="{CCE4509C-994A-4A15-880E-01DC588B201A}" dt="2021-10-19T11:06:48.714" v="650" actId="478"/>
          <ac:spMkLst>
            <pc:docMk/>
            <pc:sldMk cId="1378991291" sldId="381"/>
            <ac:spMk id="10" creationId="{ACCE761D-CF84-469B-8756-B3B3EFA8D752}"/>
          </ac:spMkLst>
        </pc:spChg>
        <pc:spChg chg="add del mod">
          <ac:chgData name="ALEXANDRE" userId="734048d45b8f99b5" providerId="LiveId" clId="{CCE4509C-994A-4A15-880E-01DC588B201A}" dt="2021-10-19T11:06:48.714" v="650" actId="478"/>
          <ac:spMkLst>
            <pc:docMk/>
            <pc:sldMk cId="1378991291" sldId="381"/>
            <ac:spMk id="11" creationId="{20EA8450-20F7-46E1-9C05-E7BFC0C79146}"/>
          </ac:spMkLst>
        </pc:spChg>
        <pc:picChg chg="del">
          <ac:chgData name="ALEXANDRE" userId="734048d45b8f99b5" providerId="LiveId" clId="{CCE4509C-994A-4A15-880E-01DC588B201A}" dt="2021-10-19T11:02:33.917" v="590" actId="478"/>
          <ac:picMkLst>
            <pc:docMk/>
            <pc:sldMk cId="1378991291" sldId="381"/>
            <ac:picMk id="4100" creationId="{2FC0E05C-3986-4A78-84CC-F14D3EE3B6C7}"/>
          </ac:picMkLst>
        </pc:picChg>
        <pc:picChg chg="del">
          <ac:chgData name="ALEXANDRE" userId="734048d45b8f99b5" providerId="LiveId" clId="{CCE4509C-994A-4A15-880E-01DC588B201A}" dt="2021-10-19T11:02:33.917" v="590" actId="478"/>
          <ac:picMkLst>
            <pc:docMk/>
            <pc:sldMk cId="1378991291" sldId="381"/>
            <ac:picMk id="4102" creationId="{693B0276-8E01-49B8-87DF-D8ECE0A04757}"/>
          </ac:picMkLst>
        </pc:picChg>
        <pc:picChg chg="add del mod">
          <ac:chgData name="ALEXANDRE" userId="734048d45b8f99b5" providerId="LiveId" clId="{CCE4509C-994A-4A15-880E-01DC588B201A}" dt="2021-10-19T11:05:07.223" v="599" actId="478"/>
          <ac:picMkLst>
            <pc:docMk/>
            <pc:sldMk cId="1378991291" sldId="381"/>
            <ac:picMk id="5122" creationId="{64591038-D7FF-4CBE-84BA-FB703BC55D24}"/>
          </ac:picMkLst>
        </pc:picChg>
        <pc:picChg chg="add del mod">
          <ac:chgData name="ALEXANDRE" userId="734048d45b8f99b5" providerId="LiveId" clId="{CCE4509C-994A-4A15-880E-01DC588B201A}" dt="2021-10-19T11:06:45.986" v="649" actId="478"/>
          <ac:picMkLst>
            <pc:docMk/>
            <pc:sldMk cId="1378991291" sldId="381"/>
            <ac:picMk id="5124" creationId="{50911FC2-1FFD-4684-A3AE-DFAB78DFC253}"/>
          </ac:picMkLst>
        </pc:picChg>
        <pc:picChg chg="add mod">
          <ac:chgData name="ALEXANDRE" userId="734048d45b8f99b5" providerId="LiveId" clId="{CCE4509C-994A-4A15-880E-01DC588B201A}" dt="2021-10-19T11:08:32.050" v="679" actId="1076"/>
          <ac:picMkLst>
            <pc:docMk/>
            <pc:sldMk cId="1378991291" sldId="381"/>
            <ac:picMk id="5126" creationId="{15DA2DBD-AC0F-4F16-8D88-18DEDFDB5F23}"/>
          </ac:picMkLst>
        </pc:picChg>
      </pc:sldChg>
      <pc:sldChg chg="addSp delSp modSp add mod">
        <pc:chgData name="ALEXANDRE" userId="734048d45b8f99b5" providerId="LiveId" clId="{CCE4509C-994A-4A15-880E-01DC588B201A}" dt="2021-10-19T11:12:46.809" v="759" actId="113"/>
        <pc:sldMkLst>
          <pc:docMk/>
          <pc:sldMk cId="170238477" sldId="382"/>
        </pc:sldMkLst>
        <pc:spChg chg="mod">
          <ac:chgData name="ALEXANDRE" userId="734048d45b8f99b5" providerId="LiveId" clId="{CCE4509C-994A-4A15-880E-01DC588B201A}" dt="2021-10-19T11:12:46.809" v="759" actId="113"/>
          <ac:spMkLst>
            <pc:docMk/>
            <pc:sldMk cId="170238477" sldId="382"/>
            <ac:spMk id="3" creationId="{1EF9F9FE-453A-4B8A-ADAE-1D73D0BA4213}"/>
          </ac:spMkLst>
        </pc:spChg>
        <pc:spChg chg="del">
          <ac:chgData name="ALEXANDRE" userId="734048d45b8f99b5" providerId="LiveId" clId="{CCE4509C-994A-4A15-880E-01DC588B201A}" dt="2021-10-19T11:10:32.734" v="717" actId="21"/>
          <ac:spMkLst>
            <pc:docMk/>
            <pc:sldMk cId="170238477" sldId="382"/>
            <ac:spMk id="4" creationId="{2BE7BCA4-78D9-428A-95DB-C1DE9FCDE9EB}"/>
          </ac:spMkLst>
        </pc:spChg>
        <pc:spChg chg="del">
          <ac:chgData name="ALEXANDRE" userId="734048d45b8f99b5" providerId="LiveId" clId="{CCE4509C-994A-4A15-880E-01DC588B201A}" dt="2021-10-19T11:10:32.734" v="717" actId="21"/>
          <ac:spMkLst>
            <pc:docMk/>
            <pc:sldMk cId="170238477" sldId="382"/>
            <ac:spMk id="9" creationId="{A39C1586-C4D3-4EDD-B7C7-3ADB02D4F5CA}"/>
          </ac:spMkLst>
        </pc:spChg>
        <pc:spChg chg="del">
          <ac:chgData name="ALEXANDRE" userId="734048d45b8f99b5" providerId="LiveId" clId="{CCE4509C-994A-4A15-880E-01DC588B201A}" dt="2021-10-19T11:10:32.734" v="717" actId="21"/>
          <ac:spMkLst>
            <pc:docMk/>
            <pc:sldMk cId="170238477" sldId="382"/>
            <ac:spMk id="10" creationId="{ACCE761D-CF84-469B-8756-B3B3EFA8D752}"/>
          </ac:spMkLst>
        </pc:spChg>
        <pc:spChg chg="del">
          <ac:chgData name="ALEXANDRE" userId="734048d45b8f99b5" providerId="LiveId" clId="{CCE4509C-994A-4A15-880E-01DC588B201A}" dt="2021-10-19T11:10:32.734" v="717" actId="21"/>
          <ac:spMkLst>
            <pc:docMk/>
            <pc:sldMk cId="170238477" sldId="382"/>
            <ac:spMk id="11" creationId="{20EA8450-20F7-46E1-9C05-E7BFC0C79146}"/>
          </ac:spMkLst>
        </pc:spChg>
        <pc:picChg chg="add mod">
          <ac:chgData name="ALEXANDRE" userId="734048d45b8f99b5" providerId="LiveId" clId="{CCE4509C-994A-4A15-880E-01DC588B201A}" dt="2021-10-19T11:10:40.613" v="721" actId="1076"/>
          <ac:picMkLst>
            <pc:docMk/>
            <pc:sldMk cId="170238477" sldId="382"/>
            <ac:picMk id="5" creationId="{A8D7BA36-68B8-43DF-BF39-D2B38D7DD856}"/>
          </ac:picMkLst>
        </pc:picChg>
        <pc:picChg chg="add del">
          <ac:chgData name="ALEXANDRE" userId="734048d45b8f99b5" providerId="LiveId" clId="{CCE4509C-994A-4A15-880E-01DC588B201A}" dt="2021-10-19T11:10:32.734" v="717" actId="21"/>
          <ac:picMkLst>
            <pc:docMk/>
            <pc:sldMk cId="170238477" sldId="382"/>
            <ac:picMk id="5124" creationId="{50911FC2-1FFD-4684-A3AE-DFAB78DFC253}"/>
          </ac:picMkLst>
        </pc:picChg>
      </pc:sldChg>
      <pc:sldChg chg="del">
        <pc:chgData name="ALEXANDRE" userId="734048d45b8f99b5" providerId="LiveId" clId="{CCE4509C-994A-4A15-880E-01DC588B201A}" dt="2021-10-19T10:27:00.516" v="25" actId="47"/>
        <pc:sldMkLst>
          <pc:docMk/>
          <pc:sldMk cId="3311526240" sldId="382"/>
        </pc:sldMkLst>
      </pc:sldChg>
      <pc:sldChg chg="del">
        <pc:chgData name="ALEXANDRE" userId="734048d45b8f99b5" providerId="LiveId" clId="{CCE4509C-994A-4A15-880E-01DC588B201A}" dt="2021-10-19T10:27:00.516" v="25" actId="47"/>
        <pc:sldMkLst>
          <pc:docMk/>
          <pc:sldMk cId="642694466" sldId="383"/>
        </pc:sldMkLst>
      </pc:sldChg>
      <pc:sldChg chg="addSp delSp modSp add mod">
        <pc:chgData name="ALEXANDRE" userId="734048d45b8f99b5" providerId="LiveId" clId="{CCE4509C-994A-4A15-880E-01DC588B201A}" dt="2021-10-19T11:12:55.625" v="760" actId="113"/>
        <pc:sldMkLst>
          <pc:docMk/>
          <pc:sldMk cId="1293845000" sldId="383"/>
        </pc:sldMkLst>
        <pc:spChg chg="mod">
          <ac:chgData name="ALEXANDRE" userId="734048d45b8f99b5" providerId="LiveId" clId="{CCE4509C-994A-4A15-880E-01DC588B201A}" dt="2021-10-19T11:10:57.327" v="736" actId="27636"/>
          <ac:spMkLst>
            <pc:docMk/>
            <pc:sldMk cId="1293845000" sldId="383"/>
            <ac:spMk id="2" creationId="{50472113-971D-4FD9-9667-BF7336531169}"/>
          </ac:spMkLst>
        </pc:spChg>
        <pc:spChg chg="mod">
          <ac:chgData name="ALEXANDRE" userId="734048d45b8f99b5" providerId="LiveId" clId="{CCE4509C-994A-4A15-880E-01DC588B201A}" dt="2021-10-19T11:12:55.625" v="760" actId="113"/>
          <ac:spMkLst>
            <pc:docMk/>
            <pc:sldMk cId="1293845000" sldId="383"/>
            <ac:spMk id="3" creationId="{1EF9F9FE-453A-4B8A-ADAE-1D73D0BA4213}"/>
          </ac:spMkLst>
        </pc:spChg>
        <pc:picChg chg="del">
          <ac:chgData name="ALEXANDRE" userId="734048d45b8f99b5" providerId="LiveId" clId="{CCE4509C-994A-4A15-880E-01DC588B201A}" dt="2021-10-19T11:11:22.187" v="749" actId="478"/>
          <ac:picMkLst>
            <pc:docMk/>
            <pc:sldMk cId="1293845000" sldId="383"/>
            <ac:picMk id="5" creationId="{A8D7BA36-68B8-43DF-BF39-D2B38D7DD856}"/>
          </ac:picMkLst>
        </pc:picChg>
        <pc:picChg chg="add mod">
          <ac:chgData name="ALEXANDRE" userId="734048d45b8f99b5" providerId="LiveId" clId="{CCE4509C-994A-4A15-880E-01DC588B201A}" dt="2021-10-19T11:12:13.855" v="753" actId="1076"/>
          <ac:picMkLst>
            <pc:docMk/>
            <pc:sldMk cId="1293845000" sldId="383"/>
            <ac:picMk id="6146" creationId="{2B415171-17A3-4D5D-B7A2-61BA0E5364D3}"/>
          </ac:picMkLst>
        </pc:picChg>
      </pc:sldChg>
      <pc:sldChg chg="addSp delSp add del setBg delDesignElem">
        <pc:chgData name="ALEXANDRE" userId="734048d45b8f99b5" providerId="LiveId" clId="{CCE4509C-994A-4A15-880E-01DC588B201A}" dt="2021-10-19T11:15:06.911" v="782"/>
        <pc:sldMkLst>
          <pc:docMk/>
          <pc:sldMk cId="1089221112" sldId="384"/>
        </pc:sldMkLst>
        <pc:spChg chg="add del">
          <ac:chgData name="ALEXANDRE" userId="734048d45b8f99b5" providerId="LiveId" clId="{CCE4509C-994A-4A15-880E-01DC588B201A}" dt="2021-10-19T11:15:06.911" v="782"/>
          <ac:spMkLst>
            <pc:docMk/>
            <pc:sldMk cId="1089221112" sldId="384"/>
            <ac:spMk id="23" creationId="{02E941BD-027E-419D-A57B-79D61423B642}"/>
          </ac:spMkLst>
        </pc:spChg>
        <pc:picChg chg="add del">
          <ac:chgData name="ALEXANDRE" userId="734048d45b8f99b5" providerId="LiveId" clId="{CCE4509C-994A-4A15-880E-01DC588B201A}" dt="2021-10-19T11:15:06.911" v="782"/>
          <ac:picMkLst>
            <pc:docMk/>
            <pc:sldMk cId="1089221112" sldId="384"/>
            <ac:picMk id="22" creationId="{DEF28D5B-2926-4FE4-BF22-EA37C737E8FE}"/>
          </ac:picMkLst>
        </pc:picChg>
      </pc:sldChg>
      <pc:sldChg chg="del">
        <pc:chgData name="ALEXANDRE" userId="734048d45b8f99b5" providerId="LiveId" clId="{CCE4509C-994A-4A15-880E-01DC588B201A}" dt="2021-10-19T10:27:00.516" v="25" actId="47"/>
        <pc:sldMkLst>
          <pc:docMk/>
          <pc:sldMk cId="2012484186" sldId="384"/>
        </pc:sldMkLst>
      </pc:sldChg>
      <pc:sldChg chg="modSp mod">
        <pc:chgData name="ALEXANDRE" userId="734048d45b8f99b5" providerId="LiveId" clId="{CCE4509C-994A-4A15-880E-01DC588B201A}" dt="2021-10-19T13:30:40.711" v="2685" actId="115"/>
        <pc:sldMkLst>
          <pc:docMk/>
          <pc:sldMk cId="2248505075" sldId="384"/>
        </pc:sldMkLst>
        <pc:spChg chg="mod">
          <ac:chgData name="ALEXANDRE" userId="734048d45b8f99b5" providerId="LiveId" clId="{CCE4509C-994A-4A15-880E-01DC588B201A}" dt="2021-10-19T13:30:40.711" v="2685" actId="115"/>
          <ac:spMkLst>
            <pc:docMk/>
            <pc:sldMk cId="2248505075" sldId="384"/>
            <ac:spMk id="4" creationId="{D3BFDA17-7C99-BB4B-AA35-34F998ACE2BE}"/>
          </ac:spMkLst>
        </pc:spChg>
      </pc:sldChg>
      <pc:sldChg chg="addSp del delDesignElem">
        <pc:chgData name="ALEXANDRE" userId="734048d45b8f99b5" providerId="LiveId" clId="{CCE4509C-994A-4A15-880E-01DC588B201A}" dt="2021-10-19T11:15:11.911" v="784"/>
        <pc:sldMkLst>
          <pc:docMk/>
          <pc:sldMk cId="4202758160" sldId="384"/>
        </pc:sldMkLst>
        <pc:spChg chg="add">
          <ac:chgData name="ALEXANDRE" userId="734048d45b8f99b5" providerId="LiveId" clId="{CCE4509C-994A-4A15-880E-01DC588B201A}" dt="2021-10-19T11:15:11.911" v="784"/>
          <ac:spMkLst>
            <pc:docMk/>
            <pc:sldMk cId="4202758160" sldId="384"/>
            <ac:spMk id="23" creationId="{02E941BD-027E-419D-A57B-79D61423B642}"/>
          </ac:spMkLst>
        </pc:spChg>
        <pc:picChg chg="add">
          <ac:chgData name="ALEXANDRE" userId="734048d45b8f99b5" providerId="LiveId" clId="{CCE4509C-994A-4A15-880E-01DC588B201A}" dt="2021-10-19T11:15:11.911" v="784"/>
          <ac:picMkLst>
            <pc:docMk/>
            <pc:sldMk cId="4202758160" sldId="384"/>
            <ac:picMk id="22" creationId="{DEF28D5B-2926-4FE4-BF22-EA37C737E8FE}"/>
          </ac:picMkLst>
        </pc:picChg>
      </pc:sldChg>
      <pc:sldChg chg="addSp delSp modSp new mod setBg">
        <pc:chgData name="ALEXANDRE" userId="734048d45b8f99b5" providerId="LiveId" clId="{CCE4509C-994A-4A15-880E-01DC588B201A}" dt="2021-10-19T11:16:35.748" v="818" actId="1076"/>
        <pc:sldMkLst>
          <pc:docMk/>
          <pc:sldMk cId="2579482351" sldId="385"/>
        </pc:sldMkLst>
        <pc:spChg chg="mod">
          <ac:chgData name="ALEXANDRE" userId="734048d45b8f99b5" providerId="LiveId" clId="{CCE4509C-994A-4A15-880E-01DC588B201A}" dt="2021-10-19T11:16:30.371" v="816" actId="1076"/>
          <ac:spMkLst>
            <pc:docMk/>
            <pc:sldMk cId="2579482351" sldId="385"/>
            <ac:spMk id="2" creationId="{D40422F5-F928-4FE3-A849-BDFE55A55335}"/>
          </ac:spMkLst>
        </pc:spChg>
        <pc:spChg chg="del">
          <ac:chgData name="ALEXANDRE" userId="734048d45b8f99b5" providerId="LiveId" clId="{CCE4509C-994A-4A15-880E-01DC588B201A}" dt="2021-10-19T11:15:59.871" v="804" actId="478"/>
          <ac:spMkLst>
            <pc:docMk/>
            <pc:sldMk cId="2579482351" sldId="385"/>
            <ac:spMk id="3" creationId="{AF451992-CBB4-42BA-9FAC-48B97B6554CF}"/>
          </ac:spMkLst>
        </pc:spChg>
        <pc:spChg chg="add">
          <ac:chgData name="ALEXANDRE" userId="734048d45b8f99b5" providerId="LiveId" clId="{CCE4509C-994A-4A15-880E-01DC588B201A}" dt="2021-10-19T11:16:10.731" v="806" actId="26606"/>
          <ac:spMkLst>
            <pc:docMk/>
            <pc:sldMk cId="2579482351" sldId="385"/>
            <ac:spMk id="9" creationId="{A8384FB5-9ADC-4DDC-881B-597D56F5B15D}"/>
          </ac:spMkLst>
        </pc:spChg>
        <pc:spChg chg="add">
          <ac:chgData name="ALEXANDRE" userId="734048d45b8f99b5" providerId="LiveId" clId="{CCE4509C-994A-4A15-880E-01DC588B201A}" dt="2021-10-19T11:16:10.731" v="806" actId="26606"/>
          <ac:spMkLst>
            <pc:docMk/>
            <pc:sldMk cId="2579482351" sldId="385"/>
            <ac:spMk id="11" creationId="{91E5A9A7-95C6-4F4F-B00E-C82E07FE62EF}"/>
          </ac:spMkLst>
        </pc:spChg>
        <pc:spChg chg="add">
          <ac:chgData name="ALEXANDRE" userId="734048d45b8f99b5" providerId="LiveId" clId="{CCE4509C-994A-4A15-880E-01DC588B201A}" dt="2021-10-19T11:16:10.731" v="806" actId="26606"/>
          <ac:spMkLst>
            <pc:docMk/>
            <pc:sldMk cId="2579482351" sldId="385"/>
            <ac:spMk id="13" creationId="{D07DD2DE-F619-49DD-B5E7-03A290FF4ED1}"/>
          </ac:spMkLst>
        </pc:spChg>
        <pc:spChg chg="add">
          <ac:chgData name="ALEXANDRE" userId="734048d45b8f99b5" providerId="LiveId" clId="{CCE4509C-994A-4A15-880E-01DC588B201A}" dt="2021-10-19T11:16:10.731" v="806" actId="26606"/>
          <ac:spMkLst>
            <pc:docMk/>
            <pc:sldMk cId="2579482351" sldId="385"/>
            <ac:spMk id="15" creationId="{85149191-5F60-4A28-AAFF-039F96B0F3EC}"/>
          </ac:spMkLst>
        </pc:spChg>
        <pc:spChg chg="add">
          <ac:chgData name="ALEXANDRE" userId="734048d45b8f99b5" providerId="LiveId" clId="{CCE4509C-994A-4A15-880E-01DC588B201A}" dt="2021-10-19T11:16:10.731" v="806" actId="26606"/>
          <ac:spMkLst>
            <pc:docMk/>
            <pc:sldMk cId="2579482351" sldId="385"/>
            <ac:spMk id="17" creationId="{F8260ED5-17F7-4158-B241-D51DD4CF1B7E}"/>
          </ac:spMkLst>
        </pc:spChg>
        <pc:picChg chg="add mod">
          <ac:chgData name="ALEXANDRE" userId="734048d45b8f99b5" providerId="LiveId" clId="{CCE4509C-994A-4A15-880E-01DC588B201A}" dt="2021-10-19T11:16:35.748" v="818" actId="1076"/>
          <ac:picMkLst>
            <pc:docMk/>
            <pc:sldMk cId="2579482351" sldId="385"/>
            <ac:picMk id="4" creationId="{6217ED19-0E51-4209-9BFF-375B507D2D5A}"/>
          </ac:picMkLst>
        </pc:picChg>
      </pc:sldChg>
      <pc:sldChg chg="del">
        <pc:chgData name="ALEXANDRE" userId="734048d45b8f99b5" providerId="LiveId" clId="{CCE4509C-994A-4A15-880E-01DC588B201A}" dt="2021-10-19T10:27:00.516" v="25" actId="47"/>
        <pc:sldMkLst>
          <pc:docMk/>
          <pc:sldMk cId="3475138527" sldId="385"/>
        </pc:sldMkLst>
      </pc:sldChg>
      <pc:sldChg chg="addSp modSp new mod">
        <pc:chgData name="ALEXANDRE" userId="734048d45b8f99b5" providerId="LiveId" clId="{CCE4509C-994A-4A15-880E-01DC588B201A}" dt="2021-10-19T11:18:50.654" v="862" actId="1076"/>
        <pc:sldMkLst>
          <pc:docMk/>
          <pc:sldMk cId="727508849" sldId="386"/>
        </pc:sldMkLst>
        <pc:spChg chg="mod">
          <ac:chgData name="ALEXANDRE" userId="734048d45b8f99b5" providerId="LiveId" clId="{CCE4509C-994A-4A15-880E-01DC588B201A}" dt="2021-10-19T11:18:50.654" v="862" actId="1076"/>
          <ac:spMkLst>
            <pc:docMk/>
            <pc:sldMk cId="727508849" sldId="386"/>
            <ac:spMk id="2" creationId="{76389793-A6EC-4581-8228-33C18C8ED659}"/>
          </ac:spMkLst>
        </pc:spChg>
        <pc:spChg chg="mod">
          <ac:chgData name="ALEXANDRE" userId="734048d45b8f99b5" providerId="LiveId" clId="{CCE4509C-994A-4A15-880E-01DC588B201A}" dt="2021-10-19T11:18:46.569" v="861" actId="1076"/>
          <ac:spMkLst>
            <pc:docMk/>
            <pc:sldMk cId="727508849" sldId="386"/>
            <ac:spMk id="3" creationId="{BC528683-41AD-4E9B-A772-A870A02F2585}"/>
          </ac:spMkLst>
        </pc:spChg>
        <pc:picChg chg="add mod">
          <ac:chgData name="ALEXANDRE" userId="734048d45b8f99b5" providerId="LiveId" clId="{CCE4509C-994A-4A15-880E-01DC588B201A}" dt="2021-10-19T11:18:43.564" v="860" actId="1076"/>
          <ac:picMkLst>
            <pc:docMk/>
            <pc:sldMk cId="727508849" sldId="386"/>
            <ac:picMk id="7170" creationId="{4394E984-D925-43B9-8F6E-7F312D732136}"/>
          </ac:picMkLst>
        </pc:picChg>
      </pc:sldChg>
      <pc:sldChg chg="add">
        <pc:chgData name="ALEXANDRE" userId="734048d45b8f99b5" providerId="LiveId" clId="{CCE4509C-994A-4A15-880E-01DC588B201A}" dt="2021-10-19T11:18:57.488" v="863" actId="2890"/>
        <pc:sldMkLst>
          <pc:docMk/>
          <pc:sldMk cId="3226658604" sldId="387"/>
        </pc:sldMkLst>
      </pc:sldChg>
      <pc:sldChg chg="addSp delSp modSp add mod">
        <pc:chgData name="ALEXANDRE" userId="734048d45b8f99b5" providerId="LiveId" clId="{CCE4509C-994A-4A15-880E-01DC588B201A}" dt="2021-10-19T11:21:48.446" v="907" actId="1076"/>
        <pc:sldMkLst>
          <pc:docMk/>
          <pc:sldMk cId="1835678463" sldId="388"/>
        </pc:sldMkLst>
        <pc:spChg chg="mod">
          <ac:chgData name="ALEXANDRE" userId="734048d45b8f99b5" providerId="LiveId" clId="{CCE4509C-994A-4A15-880E-01DC588B201A}" dt="2021-10-19T11:21:48.446" v="907" actId="1076"/>
          <ac:spMkLst>
            <pc:docMk/>
            <pc:sldMk cId="1835678463" sldId="388"/>
            <ac:spMk id="2" creationId="{76389793-A6EC-4581-8228-33C18C8ED659}"/>
          </ac:spMkLst>
        </pc:spChg>
        <pc:spChg chg="mod">
          <ac:chgData name="ALEXANDRE" userId="734048d45b8f99b5" providerId="LiveId" clId="{CCE4509C-994A-4A15-880E-01DC588B201A}" dt="2021-10-19T11:21:37.944" v="902" actId="1076"/>
          <ac:spMkLst>
            <pc:docMk/>
            <pc:sldMk cId="1835678463" sldId="388"/>
            <ac:spMk id="3" creationId="{BC528683-41AD-4E9B-A772-A870A02F2585}"/>
          </ac:spMkLst>
        </pc:spChg>
        <pc:picChg chg="del">
          <ac:chgData name="ALEXANDRE" userId="734048d45b8f99b5" providerId="LiveId" clId="{CCE4509C-994A-4A15-880E-01DC588B201A}" dt="2021-10-19T11:20:17.644" v="877" actId="478"/>
          <ac:picMkLst>
            <pc:docMk/>
            <pc:sldMk cId="1835678463" sldId="388"/>
            <ac:picMk id="7170" creationId="{4394E984-D925-43B9-8F6E-7F312D732136}"/>
          </ac:picMkLst>
        </pc:picChg>
        <pc:picChg chg="add mod">
          <ac:chgData name="ALEXANDRE" userId="734048d45b8f99b5" providerId="LiveId" clId="{CCE4509C-994A-4A15-880E-01DC588B201A}" dt="2021-10-19T11:21:41.625" v="903" actId="1076"/>
          <ac:picMkLst>
            <pc:docMk/>
            <pc:sldMk cId="1835678463" sldId="388"/>
            <ac:picMk id="8194" creationId="{54CC9EC8-2DB9-4036-915A-59D2D4AFA84B}"/>
          </ac:picMkLst>
        </pc:picChg>
      </pc:sldChg>
      <pc:sldChg chg="addSp delSp modSp add mod">
        <pc:chgData name="ALEXANDRE" userId="734048d45b8f99b5" providerId="LiveId" clId="{CCE4509C-994A-4A15-880E-01DC588B201A}" dt="2021-10-19T11:30:39.006" v="1130" actId="1076"/>
        <pc:sldMkLst>
          <pc:docMk/>
          <pc:sldMk cId="1057013596" sldId="389"/>
        </pc:sldMkLst>
        <pc:spChg chg="mod">
          <ac:chgData name="ALEXANDRE" userId="734048d45b8f99b5" providerId="LiveId" clId="{CCE4509C-994A-4A15-880E-01DC588B201A}" dt="2021-10-19T11:27:38.073" v="1000" actId="403"/>
          <ac:spMkLst>
            <pc:docMk/>
            <pc:sldMk cId="1057013596" sldId="389"/>
            <ac:spMk id="2" creationId="{76389793-A6EC-4581-8228-33C18C8ED659}"/>
          </ac:spMkLst>
        </pc:spChg>
        <pc:spChg chg="mod">
          <ac:chgData name="ALEXANDRE" userId="734048d45b8f99b5" providerId="LiveId" clId="{CCE4509C-994A-4A15-880E-01DC588B201A}" dt="2021-10-19T11:30:39.006" v="1130" actId="1076"/>
          <ac:spMkLst>
            <pc:docMk/>
            <pc:sldMk cId="1057013596" sldId="389"/>
            <ac:spMk id="3" creationId="{BC528683-41AD-4E9B-A772-A870A02F2585}"/>
          </ac:spMkLst>
        </pc:spChg>
        <pc:spChg chg="add mod">
          <ac:chgData name="ALEXANDRE" userId="734048d45b8f99b5" providerId="LiveId" clId="{CCE4509C-994A-4A15-880E-01DC588B201A}" dt="2021-10-19T11:30:31.385" v="1129" actId="403"/>
          <ac:spMkLst>
            <pc:docMk/>
            <pc:sldMk cId="1057013596" sldId="389"/>
            <ac:spMk id="4" creationId="{0A5DAAB6-BF86-4AC0-9D12-A60008336CB9}"/>
          </ac:spMkLst>
        </pc:spChg>
        <pc:picChg chg="add mod">
          <ac:chgData name="ALEXANDRE" userId="734048d45b8f99b5" providerId="LiveId" clId="{CCE4509C-994A-4A15-880E-01DC588B201A}" dt="2021-10-19T11:29:13.216" v="1120" actId="1076"/>
          <ac:picMkLst>
            <pc:docMk/>
            <pc:sldMk cId="1057013596" sldId="389"/>
            <ac:picMk id="1026" creationId="{387FB901-BD17-4B67-9676-0531EACDAF8B}"/>
          </ac:picMkLst>
        </pc:picChg>
        <pc:picChg chg="del">
          <ac:chgData name="ALEXANDRE" userId="734048d45b8f99b5" providerId="LiveId" clId="{CCE4509C-994A-4A15-880E-01DC588B201A}" dt="2021-10-19T11:26:29.457" v="952" actId="478"/>
          <ac:picMkLst>
            <pc:docMk/>
            <pc:sldMk cId="1057013596" sldId="389"/>
            <ac:picMk id="7170" creationId="{4394E984-D925-43B9-8F6E-7F312D732136}"/>
          </ac:picMkLst>
        </pc:picChg>
      </pc:sldChg>
      <pc:sldChg chg="addSp delSp modSp add mod">
        <pc:chgData name="ALEXANDRE" userId="734048d45b8f99b5" providerId="LiveId" clId="{CCE4509C-994A-4A15-880E-01DC588B201A}" dt="2021-10-19T11:32:50.154" v="1205" actId="1076"/>
        <pc:sldMkLst>
          <pc:docMk/>
          <pc:sldMk cId="751709437" sldId="390"/>
        </pc:sldMkLst>
        <pc:spChg chg="mod">
          <ac:chgData name="ALEXANDRE" userId="734048d45b8f99b5" providerId="LiveId" clId="{CCE4509C-994A-4A15-880E-01DC588B201A}" dt="2021-10-19T11:30:49.493" v="1135" actId="20577"/>
          <ac:spMkLst>
            <pc:docMk/>
            <pc:sldMk cId="751709437" sldId="390"/>
            <ac:spMk id="2" creationId="{76389793-A6EC-4581-8228-33C18C8ED659}"/>
          </ac:spMkLst>
        </pc:spChg>
        <pc:spChg chg="mod">
          <ac:chgData name="ALEXANDRE" userId="734048d45b8f99b5" providerId="LiveId" clId="{CCE4509C-994A-4A15-880E-01DC588B201A}" dt="2021-10-19T11:32:50.154" v="1205" actId="1076"/>
          <ac:spMkLst>
            <pc:docMk/>
            <pc:sldMk cId="751709437" sldId="390"/>
            <ac:spMk id="3" creationId="{BC528683-41AD-4E9B-A772-A870A02F2585}"/>
          </ac:spMkLst>
        </pc:spChg>
        <pc:spChg chg="del">
          <ac:chgData name="ALEXANDRE" userId="734048d45b8f99b5" providerId="LiveId" clId="{CCE4509C-994A-4A15-880E-01DC588B201A}" dt="2021-10-19T11:32:33.074" v="1199" actId="478"/>
          <ac:spMkLst>
            <pc:docMk/>
            <pc:sldMk cId="751709437" sldId="390"/>
            <ac:spMk id="4" creationId="{0A5DAAB6-BF86-4AC0-9D12-A60008336CB9}"/>
          </ac:spMkLst>
        </pc:spChg>
        <pc:picChg chg="del">
          <ac:chgData name="ALEXANDRE" userId="734048d45b8f99b5" providerId="LiveId" clId="{CCE4509C-994A-4A15-880E-01DC588B201A}" dt="2021-10-19T11:32:29.700" v="1197" actId="478"/>
          <ac:picMkLst>
            <pc:docMk/>
            <pc:sldMk cId="751709437" sldId="390"/>
            <ac:picMk id="1026" creationId="{387FB901-BD17-4B67-9676-0531EACDAF8B}"/>
          </ac:picMkLst>
        </pc:picChg>
        <pc:picChg chg="add mod">
          <ac:chgData name="ALEXANDRE" userId="734048d45b8f99b5" providerId="LiveId" clId="{CCE4509C-994A-4A15-880E-01DC588B201A}" dt="2021-10-19T11:32:44.910" v="1204" actId="1076"/>
          <ac:picMkLst>
            <pc:docMk/>
            <pc:sldMk cId="751709437" sldId="390"/>
            <ac:picMk id="2050" creationId="{C63B3395-15DD-452A-8016-7F2F48A6169A}"/>
          </ac:picMkLst>
        </pc:picChg>
      </pc:sldChg>
      <pc:sldChg chg="addSp delSp modSp add mod">
        <pc:chgData name="ALEXANDRE" userId="734048d45b8f99b5" providerId="LiveId" clId="{CCE4509C-994A-4A15-880E-01DC588B201A}" dt="2021-10-19T11:35:29.370" v="1264" actId="1076"/>
        <pc:sldMkLst>
          <pc:docMk/>
          <pc:sldMk cId="3909272678" sldId="391"/>
        </pc:sldMkLst>
        <pc:spChg chg="mod">
          <ac:chgData name="ALEXANDRE" userId="734048d45b8f99b5" providerId="LiveId" clId="{CCE4509C-994A-4A15-880E-01DC588B201A}" dt="2021-10-19T11:33:08.435" v="1210" actId="20577"/>
          <ac:spMkLst>
            <pc:docMk/>
            <pc:sldMk cId="3909272678" sldId="391"/>
            <ac:spMk id="2" creationId="{76389793-A6EC-4581-8228-33C18C8ED659}"/>
          </ac:spMkLst>
        </pc:spChg>
        <pc:spChg chg="mod">
          <ac:chgData name="ALEXANDRE" userId="734048d45b8f99b5" providerId="LiveId" clId="{CCE4509C-994A-4A15-880E-01DC588B201A}" dt="2021-10-19T11:33:56.894" v="1255" actId="113"/>
          <ac:spMkLst>
            <pc:docMk/>
            <pc:sldMk cId="3909272678" sldId="391"/>
            <ac:spMk id="3" creationId="{BC528683-41AD-4E9B-A772-A870A02F2585}"/>
          </ac:spMkLst>
        </pc:spChg>
        <pc:picChg chg="del">
          <ac:chgData name="ALEXANDRE" userId="734048d45b8f99b5" providerId="LiveId" clId="{CCE4509C-994A-4A15-880E-01DC588B201A}" dt="2021-10-19T11:33:59.431" v="1256" actId="478"/>
          <ac:picMkLst>
            <pc:docMk/>
            <pc:sldMk cId="3909272678" sldId="391"/>
            <ac:picMk id="2050" creationId="{C63B3395-15DD-452A-8016-7F2F48A6169A}"/>
          </ac:picMkLst>
        </pc:picChg>
        <pc:picChg chg="add mod">
          <ac:chgData name="ALEXANDRE" userId="734048d45b8f99b5" providerId="LiveId" clId="{CCE4509C-994A-4A15-880E-01DC588B201A}" dt="2021-10-19T11:35:29.370" v="1264" actId="1076"/>
          <ac:picMkLst>
            <pc:docMk/>
            <pc:sldMk cId="3909272678" sldId="391"/>
            <ac:picMk id="3074" creationId="{BD14B649-2FEF-41BF-B3D4-D57F249726EB}"/>
          </ac:picMkLst>
        </pc:picChg>
      </pc:sldChg>
      <pc:sldChg chg="del">
        <pc:chgData name="ALEXANDRE" userId="734048d45b8f99b5" providerId="LiveId" clId="{CCE4509C-994A-4A15-880E-01DC588B201A}" dt="2021-10-19T10:27:00.516" v="25" actId="47"/>
        <pc:sldMkLst>
          <pc:docMk/>
          <pc:sldMk cId="566429867" sldId="392"/>
        </pc:sldMkLst>
      </pc:sldChg>
      <pc:sldChg chg="addSp delSp modSp add mod">
        <pc:chgData name="ALEXANDRE" userId="734048d45b8f99b5" providerId="LiveId" clId="{CCE4509C-994A-4A15-880E-01DC588B201A}" dt="2021-10-19T11:50:25.068" v="1293" actId="1076"/>
        <pc:sldMkLst>
          <pc:docMk/>
          <pc:sldMk cId="2548757329" sldId="392"/>
        </pc:sldMkLst>
        <pc:spChg chg="mod">
          <ac:chgData name="ALEXANDRE" userId="734048d45b8f99b5" providerId="LiveId" clId="{CCE4509C-994A-4A15-880E-01DC588B201A}" dt="2021-10-19T11:46:25.785" v="1269" actId="20577"/>
          <ac:spMkLst>
            <pc:docMk/>
            <pc:sldMk cId="2548757329" sldId="392"/>
            <ac:spMk id="2" creationId="{76389793-A6EC-4581-8228-33C18C8ED659}"/>
          </ac:spMkLst>
        </pc:spChg>
        <pc:spChg chg="mod">
          <ac:chgData name="ALEXANDRE" userId="734048d45b8f99b5" providerId="LiveId" clId="{CCE4509C-994A-4A15-880E-01DC588B201A}" dt="2021-10-19T11:50:25.068" v="1293" actId="1076"/>
          <ac:spMkLst>
            <pc:docMk/>
            <pc:sldMk cId="2548757329" sldId="392"/>
            <ac:spMk id="3" creationId="{BC528683-41AD-4E9B-A772-A870A02F2585}"/>
          </ac:spMkLst>
        </pc:spChg>
        <pc:picChg chg="del">
          <ac:chgData name="ALEXANDRE" userId="734048d45b8f99b5" providerId="LiveId" clId="{CCE4509C-994A-4A15-880E-01DC588B201A}" dt="2021-10-19T11:46:59.951" v="1286" actId="478"/>
          <ac:picMkLst>
            <pc:docMk/>
            <pc:sldMk cId="2548757329" sldId="392"/>
            <ac:picMk id="3074" creationId="{BD14B649-2FEF-41BF-B3D4-D57F249726EB}"/>
          </ac:picMkLst>
        </pc:picChg>
        <pc:picChg chg="add mod">
          <ac:chgData name="ALEXANDRE" userId="734048d45b8f99b5" providerId="LiveId" clId="{CCE4509C-994A-4A15-880E-01DC588B201A}" dt="2021-10-19T11:50:20.653" v="1291" actId="1076"/>
          <ac:picMkLst>
            <pc:docMk/>
            <pc:sldMk cId="2548757329" sldId="392"/>
            <ac:picMk id="4098" creationId="{71ED8A6B-4C2A-4E4D-A0B7-564F23AB9C3F}"/>
          </ac:picMkLst>
        </pc:picChg>
      </pc:sldChg>
      <pc:sldChg chg="del">
        <pc:chgData name="ALEXANDRE" userId="734048d45b8f99b5" providerId="LiveId" clId="{CCE4509C-994A-4A15-880E-01DC588B201A}" dt="2021-10-19T10:27:00.516" v="25" actId="47"/>
        <pc:sldMkLst>
          <pc:docMk/>
          <pc:sldMk cId="324004610" sldId="393"/>
        </pc:sldMkLst>
      </pc:sldChg>
      <pc:sldChg chg="addSp delSp modSp new mod setBg">
        <pc:chgData name="ALEXANDRE" userId="734048d45b8f99b5" providerId="LiveId" clId="{CCE4509C-994A-4A15-880E-01DC588B201A}" dt="2021-10-19T11:53:33.712" v="1316" actId="26606"/>
        <pc:sldMkLst>
          <pc:docMk/>
          <pc:sldMk cId="2797173069" sldId="393"/>
        </pc:sldMkLst>
        <pc:spChg chg="mod">
          <ac:chgData name="ALEXANDRE" userId="734048d45b8f99b5" providerId="LiveId" clId="{CCE4509C-994A-4A15-880E-01DC588B201A}" dt="2021-10-19T11:53:33.712" v="1316" actId="26606"/>
          <ac:spMkLst>
            <pc:docMk/>
            <pc:sldMk cId="2797173069" sldId="393"/>
            <ac:spMk id="2" creationId="{15881845-59DC-403E-A223-F715A3AF7E31}"/>
          </ac:spMkLst>
        </pc:spChg>
        <pc:spChg chg="del">
          <ac:chgData name="ALEXANDRE" userId="734048d45b8f99b5" providerId="LiveId" clId="{CCE4509C-994A-4A15-880E-01DC588B201A}" dt="2021-10-19T11:53:30.826" v="1314" actId="478"/>
          <ac:spMkLst>
            <pc:docMk/>
            <pc:sldMk cId="2797173069" sldId="393"/>
            <ac:spMk id="3" creationId="{4DAAA295-9369-46BA-B840-9A712EDFF119}"/>
          </ac:spMkLst>
        </pc:spChg>
        <pc:spChg chg="add">
          <ac:chgData name="ALEXANDRE" userId="734048d45b8f99b5" providerId="LiveId" clId="{CCE4509C-994A-4A15-880E-01DC588B201A}" dt="2021-10-19T11:53:33.712" v="1316" actId="26606"/>
          <ac:spMkLst>
            <pc:docMk/>
            <pc:sldMk cId="2797173069" sldId="393"/>
            <ac:spMk id="71" creationId="{1825AC39-5F85-4CAA-8A81-A1287086B2B6}"/>
          </ac:spMkLst>
        </pc:spChg>
        <pc:spChg chg="add">
          <ac:chgData name="ALEXANDRE" userId="734048d45b8f99b5" providerId="LiveId" clId="{CCE4509C-994A-4A15-880E-01DC588B201A}" dt="2021-10-19T11:53:33.712" v="1316" actId="26606"/>
          <ac:spMkLst>
            <pc:docMk/>
            <pc:sldMk cId="2797173069" sldId="393"/>
            <ac:spMk id="73" creationId="{95DA4D23-37FC-4B90-8188-F0377C5FF44B}"/>
          </ac:spMkLst>
        </pc:spChg>
        <pc:spChg chg="add">
          <ac:chgData name="ALEXANDRE" userId="734048d45b8f99b5" providerId="LiveId" clId="{CCE4509C-994A-4A15-880E-01DC588B201A}" dt="2021-10-19T11:53:33.712" v="1316" actId="26606"/>
          <ac:spMkLst>
            <pc:docMk/>
            <pc:sldMk cId="2797173069" sldId="393"/>
            <ac:spMk id="75" creationId="{A7A4B465-FBCC-4CD4-89A1-82992A7B47FF}"/>
          </ac:spMkLst>
        </pc:spChg>
        <pc:spChg chg="add">
          <ac:chgData name="ALEXANDRE" userId="734048d45b8f99b5" providerId="LiveId" clId="{CCE4509C-994A-4A15-880E-01DC588B201A}" dt="2021-10-19T11:53:33.712" v="1316" actId="26606"/>
          <ac:spMkLst>
            <pc:docMk/>
            <pc:sldMk cId="2797173069" sldId="393"/>
            <ac:spMk id="77" creationId="{909E572F-9CDC-4214-9D42-FF0017649590}"/>
          </ac:spMkLst>
        </pc:spChg>
        <pc:picChg chg="add mod">
          <ac:chgData name="ALEXANDRE" userId="734048d45b8f99b5" providerId="LiveId" clId="{CCE4509C-994A-4A15-880E-01DC588B201A}" dt="2021-10-19T11:53:33.712" v="1316" actId="26606"/>
          <ac:picMkLst>
            <pc:docMk/>
            <pc:sldMk cId="2797173069" sldId="393"/>
            <ac:picMk id="5122" creationId="{466D7C4A-FAE2-40DB-825B-CB85B0C99508}"/>
          </ac:picMkLst>
        </pc:picChg>
      </pc:sldChg>
      <pc:sldChg chg="del">
        <pc:chgData name="ALEXANDRE" userId="734048d45b8f99b5" providerId="LiveId" clId="{CCE4509C-994A-4A15-880E-01DC588B201A}" dt="2021-10-19T10:27:00.516" v="25" actId="47"/>
        <pc:sldMkLst>
          <pc:docMk/>
          <pc:sldMk cId="321635382" sldId="394"/>
        </pc:sldMkLst>
      </pc:sldChg>
      <pc:sldChg chg="addSp modSp new mod modAnim">
        <pc:chgData name="ALEXANDRE" userId="734048d45b8f99b5" providerId="LiveId" clId="{CCE4509C-994A-4A15-880E-01DC588B201A}" dt="2021-10-19T11:57:20.801" v="1426"/>
        <pc:sldMkLst>
          <pc:docMk/>
          <pc:sldMk cId="2713234370" sldId="394"/>
        </pc:sldMkLst>
        <pc:spChg chg="mod">
          <ac:chgData name="ALEXANDRE" userId="734048d45b8f99b5" providerId="LiveId" clId="{CCE4509C-994A-4A15-880E-01DC588B201A}" dt="2021-10-19T11:57:09.441" v="1424" actId="1076"/>
          <ac:spMkLst>
            <pc:docMk/>
            <pc:sldMk cId="2713234370" sldId="394"/>
            <ac:spMk id="2" creationId="{C2A79D2F-3E7D-4595-A132-116A59B223B6}"/>
          </ac:spMkLst>
        </pc:spChg>
        <pc:spChg chg="mod">
          <ac:chgData name="ALEXANDRE" userId="734048d45b8f99b5" providerId="LiveId" clId="{CCE4509C-994A-4A15-880E-01DC588B201A}" dt="2021-10-19T11:57:11.942" v="1425" actId="1076"/>
          <ac:spMkLst>
            <pc:docMk/>
            <pc:sldMk cId="2713234370" sldId="394"/>
            <ac:spMk id="3" creationId="{7F4B1AF1-8754-47C7-B123-3C9CECF6C14D}"/>
          </ac:spMkLst>
        </pc:spChg>
        <pc:spChg chg="add mod">
          <ac:chgData name="ALEXANDRE" userId="734048d45b8f99b5" providerId="LiveId" clId="{CCE4509C-994A-4A15-880E-01DC588B201A}" dt="2021-10-19T11:56:56.671" v="1419" actId="1582"/>
          <ac:spMkLst>
            <pc:docMk/>
            <pc:sldMk cId="2713234370" sldId="394"/>
            <ac:spMk id="5" creationId="{68E6E661-AE9E-4AF3-A5D0-E9AB6675BCFF}"/>
          </ac:spMkLst>
        </pc:spChg>
        <pc:spChg chg="add mod">
          <ac:chgData name="ALEXANDRE" userId="734048d45b8f99b5" providerId="LiveId" clId="{CCE4509C-994A-4A15-880E-01DC588B201A}" dt="2021-10-19T11:56:59.674" v="1420" actId="1076"/>
          <ac:spMkLst>
            <pc:docMk/>
            <pc:sldMk cId="2713234370" sldId="394"/>
            <ac:spMk id="6" creationId="{D668F90E-67AD-4178-984D-16823B0CEA91}"/>
          </ac:spMkLst>
        </pc:spChg>
        <pc:spChg chg="add mod">
          <ac:chgData name="ALEXANDRE" userId="734048d45b8f99b5" providerId="LiveId" clId="{CCE4509C-994A-4A15-880E-01DC588B201A}" dt="2021-10-19T11:57:01.793" v="1421" actId="1076"/>
          <ac:spMkLst>
            <pc:docMk/>
            <pc:sldMk cId="2713234370" sldId="394"/>
            <ac:spMk id="8" creationId="{68AB9A0B-E8DB-4639-840D-6DE1B93B99A1}"/>
          </ac:spMkLst>
        </pc:spChg>
        <pc:spChg chg="add mod">
          <ac:chgData name="ALEXANDRE" userId="734048d45b8f99b5" providerId="LiveId" clId="{CCE4509C-994A-4A15-880E-01DC588B201A}" dt="2021-10-19T11:57:04.743" v="1422" actId="1076"/>
          <ac:spMkLst>
            <pc:docMk/>
            <pc:sldMk cId="2713234370" sldId="394"/>
            <ac:spMk id="10" creationId="{19E256A5-304D-4544-9A07-BF5BFDFF37A6}"/>
          </ac:spMkLst>
        </pc:spChg>
        <pc:spChg chg="add mod">
          <ac:chgData name="ALEXANDRE" userId="734048d45b8f99b5" providerId="LiveId" clId="{CCE4509C-994A-4A15-880E-01DC588B201A}" dt="2021-10-19T11:56:42.653" v="1416" actId="1076"/>
          <ac:spMkLst>
            <pc:docMk/>
            <pc:sldMk cId="2713234370" sldId="394"/>
            <ac:spMk id="11" creationId="{72BD0BEA-B026-439A-82FD-2568A78293F7}"/>
          </ac:spMkLst>
        </pc:spChg>
        <pc:picChg chg="add mod">
          <ac:chgData name="ALEXANDRE" userId="734048d45b8f99b5" providerId="LiveId" clId="{CCE4509C-994A-4A15-880E-01DC588B201A}" dt="2021-10-19T11:56:59.674" v="1420" actId="1076"/>
          <ac:picMkLst>
            <pc:docMk/>
            <pc:sldMk cId="2713234370" sldId="394"/>
            <ac:picMk id="6146" creationId="{671AC884-D9BB-43B3-8E8C-86B65EA64732}"/>
          </ac:picMkLst>
        </pc:picChg>
        <pc:picChg chg="add mod">
          <ac:chgData name="ALEXANDRE" userId="734048d45b8f99b5" providerId="LiveId" clId="{CCE4509C-994A-4A15-880E-01DC588B201A}" dt="2021-10-19T11:57:01.793" v="1421" actId="1076"/>
          <ac:picMkLst>
            <pc:docMk/>
            <pc:sldMk cId="2713234370" sldId="394"/>
            <ac:picMk id="6148" creationId="{ABA3428D-B8BD-496E-89EC-C2C978813E58}"/>
          </ac:picMkLst>
        </pc:picChg>
        <pc:picChg chg="add mod">
          <ac:chgData name="ALEXANDRE" userId="734048d45b8f99b5" providerId="LiveId" clId="{CCE4509C-994A-4A15-880E-01DC588B201A}" dt="2021-10-19T11:57:04.743" v="1422" actId="1076"/>
          <ac:picMkLst>
            <pc:docMk/>
            <pc:sldMk cId="2713234370" sldId="394"/>
            <ac:picMk id="6150" creationId="{B50C5C27-BEF7-4C55-A9C5-515BD1813C52}"/>
          </ac:picMkLst>
        </pc:picChg>
      </pc:sldChg>
      <pc:sldChg chg="addSp delSp modSp new mod">
        <pc:chgData name="ALEXANDRE" userId="734048d45b8f99b5" providerId="LiveId" clId="{CCE4509C-994A-4A15-880E-01DC588B201A}" dt="2021-10-19T11:59:37.901" v="1499" actId="404"/>
        <pc:sldMkLst>
          <pc:docMk/>
          <pc:sldMk cId="1401699282" sldId="395"/>
        </pc:sldMkLst>
        <pc:spChg chg="mod">
          <ac:chgData name="ALEXANDRE" userId="734048d45b8f99b5" providerId="LiveId" clId="{CCE4509C-994A-4A15-880E-01DC588B201A}" dt="2021-10-19T11:59:37.901" v="1499" actId="404"/>
          <ac:spMkLst>
            <pc:docMk/>
            <pc:sldMk cId="1401699282" sldId="395"/>
            <ac:spMk id="2" creationId="{84D865ED-4AEA-458A-8409-8D78F3494768}"/>
          </ac:spMkLst>
        </pc:spChg>
        <pc:spChg chg="mod">
          <ac:chgData name="ALEXANDRE" userId="734048d45b8f99b5" providerId="LiveId" clId="{CCE4509C-994A-4A15-880E-01DC588B201A}" dt="2021-10-19T11:59:29.540" v="1496" actId="404"/>
          <ac:spMkLst>
            <pc:docMk/>
            <pc:sldMk cId="1401699282" sldId="395"/>
            <ac:spMk id="3" creationId="{1E47C29F-86C1-4BF5-93A6-E32E6239FB03}"/>
          </ac:spMkLst>
        </pc:spChg>
        <pc:picChg chg="add del mod">
          <ac:chgData name="ALEXANDRE" userId="734048d45b8f99b5" providerId="LiveId" clId="{CCE4509C-994A-4A15-880E-01DC588B201A}" dt="2021-10-19T11:59:07.386" v="1490" actId="478"/>
          <ac:picMkLst>
            <pc:docMk/>
            <pc:sldMk cId="1401699282" sldId="395"/>
            <ac:picMk id="7170" creationId="{AA48499B-7A5B-4CF8-B949-F9D9200006FB}"/>
          </ac:picMkLst>
        </pc:picChg>
        <pc:picChg chg="add mod">
          <ac:chgData name="ALEXANDRE" userId="734048d45b8f99b5" providerId="LiveId" clId="{CCE4509C-994A-4A15-880E-01DC588B201A}" dt="2021-10-19T11:59:25.655" v="1494" actId="1076"/>
          <ac:picMkLst>
            <pc:docMk/>
            <pc:sldMk cId="1401699282" sldId="395"/>
            <ac:picMk id="7172" creationId="{AE6BA166-9CDF-43FA-8774-E28484F0061F}"/>
          </ac:picMkLst>
        </pc:picChg>
      </pc:sldChg>
      <pc:sldChg chg="del">
        <pc:chgData name="ALEXANDRE" userId="734048d45b8f99b5" providerId="LiveId" clId="{CCE4509C-994A-4A15-880E-01DC588B201A}" dt="2021-10-19T10:27:00.516" v="25" actId="47"/>
        <pc:sldMkLst>
          <pc:docMk/>
          <pc:sldMk cId="4025246622" sldId="395"/>
        </pc:sldMkLst>
      </pc:sldChg>
      <pc:sldChg chg="del">
        <pc:chgData name="ALEXANDRE" userId="734048d45b8f99b5" providerId="LiveId" clId="{CCE4509C-994A-4A15-880E-01DC588B201A}" dt="2021-10-19T10:27:00.516" v="25" actId="47"/>
        <pc:sldMkLst>
          <pc:docMk/>
          <pc:sldMk cId="3296831642" sldId="396"/>
        </pc:sldMkLst>
      </pc:sldChg>
      <pc:sldChg chg="addSp delSp modSp add mod">
        <pc:chgData name="ALEXANDRE" userId="734048d45b8f99b5" providerId="LiveId" clId="{CCE4509C-994A-4A15-880E-01DC588B201A}" dt="2021-10-19T12:00:36.987" v="1514" actId="33524"/>
        <pc:sldMkLst>
          <pc:docMk/>
          <pc:sldMk cId="4174789663" sldId="396"/>
        </pc:sldMkLst>
        <pc:spChg chg="mod">
          <ac:chgData name="ALEXANDRE" userId="734048d45b8f99b5" providerId="LiveId" clId="{CCE4509C-994A-4A15-880E-01DC588B201A}" dt="2021-10-19T11:59:53.676" v="1507" actId="20577"/>
          <ac:spMkLst>
            <pc:docMk/>
            <pc:sldMk cId="4174789663" sldId="396"/>
            <ac:spMk id="2" creationId="{84D865ED-4AEA-458A-8409-8D78F3494768}"/>
          </ac:spMkLst>
        </pc:spChg>
        <pc:spChg chg="mod">
          <ac:chgData name="ALEXANDRE" userId="734048d45b8f99b5" providerId="LiveId" clId="{CCE4509C-994A-4A15-880E-01DC588B201A}" dt="2021-10-19T12:00:36.987" v="1514" actId="33524"/>
          <ac:spMkLst>
            <pc:docMk/>
            <pc:sldMk cId="4174789663" sldId="396"/>
            <ac:spMk id="3" creationId="{1E47C29F-86C1-4BF5-93A6-E32E6239FB03}"/>
          </ac:spMkLst>
        </pc:spChg>
        <pc:picChg chg="del">
          <ac:chgData name="ALEXANDRE" userId="734048d45b8f99b5" providerId="LiveId" clId="{CCE4509C-994A-4A15-880E-01DC588B201A}" dt="2021-10-19T12:00:08.155" v="1509" actId="478"/>
          <ac:picMkLst>
            <pc:docMk/>
            <pc:sldMk cId="4174789663" sldId="396"/>
            <ac:picMk id="7172" creationId="{AE6BA166-9CDF-43FA-8774-E28484F0061F}"/>
          </ac:picMkLst>
        </pc:picChg>
        <pc:picChg chg="add mod">
          <ac:chgData name="ALEXANDRE" userId="734048d45b8f99b5" providerId="LiveId" clId="{CCE4509C-994A-4A15-880E-01DC588B201A}" dt="2021-10-19T12:00:34.512" v="1513" actId="1076"/>
          <ac:picMkLst>
            <pc:docMk/>
            <pc:sldMk cId="4174789663" sldId="396"/>
            <ac:picMk id="8194" creationId="{B48C80D9-DD1B-498C-8EA7-AB909BA153A7}"/>
          </ac:picMkLst>
        </pc:picChg>
      </pc:sldChg>
      <pc:sldChg chg="del">
        <pc:chgData name="ALEXANDRE" userId="734048d45b8f99b5" providerId="LiveId" clId="{CCE4509C-994A-4A15-880E-01DC588B201A}" dt="2021-10-19T10:27:00.516" v="25" actId="47"/>
        <pc:sldMkLst>
          <pc:docMk/>
          <pc:sldMk cId="1127042712" sldId="397"/>
        </pc:sldMkLst>
      </pc:sldChg>
      <pc:sldChg chg="addSp delSp modSp add mod">
        <pc:chgData name="ALEXANDRE" userId="734048d45b8f99b5" providerId="LiveId" clId="{CCE4509C-994A-4A15-880E-01DC588B201A}" dt="2021-10-19T12:02:22.859" v="1544" actId="14100"/>
        <pc:sldMkLst>
          <pc:docMk/>
          <pc:sldMk cId="3855919851" sldId="397"/>
        </pc:sldMkLst>
        <pc:spChg chg="mod">
          <ac:chgData name="ALEXANDRE" userId="734048d45b8f99b5" providerId="LiveId" clId="{CCE4509C-994A-4A15-880E-01DC588B201A}" dt="2021-10-19T12:00:50.100" v="1526" actId="20577"/>
          <ac:spMkLst>
            <pc:docMk/>
            <pc:sldMk cId="3855919851" sldId="397"/>
            <ac:spMk id="2" creationId="{84D865ED-4AEA-458A-8409-8D78F3494768}"/>
          </ac:spMkLst>
        </pc:spChg>
        <pc:spChg chg="mod">
          <ac:chgData name="ALEXANDRE" userId="734048d45b8f99b5" providerId="LiveId" clId="{CCE4509C-994A-4A15-880E-01DC588B201A}" dt="2021-10-19T12:02:22.859" v="1544" actId="14100"/>
          <ac:spMkLst>
            <pc:docMk/>
            <pc:sldMk cId="3855919851" sldId="397"/>
            <ac:spMk id="3" creationId="{1E47C29F-86C1-4BF5-93A6-E32E6239FB03}"/>
          </ac:spMkLst>
        </pc:spChg>
        <pc:picChg chg="del">
          <ac:chgData name="ALEXANDRE" userId="734048d45b8f99b5" providerId="LiveId" clId="{CCE4509C-994A-4A15-880E-01DC588B201A}" dt="2021-10-19T12:01:09.455" v="1529" actId="478"/>
          <ac:picMkLst>
            <pc:docMk/>
            <pc:sldMk cId="3855919851" sldId="397"/>
            <ac:picMk id="8194" creationId="{B48C80D9-DD1B-498C-8EA7-AB909BA153A7}"/>
          </ac:picMkLst>
        </pc:picChg>
        <pc:picChg chg="add mod">
          <ac:chgData name="ALEXANDRE" userId="734048d45b8f99b5" providerId="LiveId" clId="{CCE4509C-994A-4A15-880E-01DC588B201A}" dt="2021-10-19T12:02:07.256" v="1539" actId="1076"/>
          <ac:picMkLst>
            <pc:docMk/>
            <pc:sldMk cId="3855919851" sldId="397"/>
            <ac:picMk id="9218" creationId="{25E38200-8CC7-482D-909A-BF9A41FA3F4E}"/>
          </ac:picMkLst>
        </pc:picChg>
        <pc:picChg chg="add mod">
          <ac:chgData name="ALEXANDRE" userId="734048d45b8f99b5" providerId="LiveId" clId="{CCE4509C-994A-4A15-880E-01DC588B201A}" dt="2021-10-19T12:02:16.845" v="1541" actId="1076"/>
          <ac:picMkLst>
            <pc:docMk/>
            <pc:sldMk cId="3855919851" sldId="397"/>
            <ac:picMk id="9220" creationId="{9B52F009-A9C9-4110-B893-334E1075BECA}"/>
          </ac:picMkLst>
        </pc:picChg>
      </pc:sldChg>
      <pc:sldChg chg="addSp delSp modSp add mod">
        <pc:chgData name="ALEXANDRE" userId="734048d45b8f99b5" providerId="LiveId" clId="{CCE4509C-994A-4A15-880E-01DC588B201A}" dt="2021-10-19T12:04:12.284" v="1572" actId="1076"/>
        <pc:sldMkLst>
          <pc:docMk/>
          <pc:sldMk cId="567012749" sldId="398"/>
        </pc:sldMkLst>
        <pc:spChg chg="mod">
          <ac:chgData name="ALEXANDRE" userId="734048d45b8f99b5" providerId="LiveId" clId="{CCE4509C-994A-4A15-880E-01DC588B201A}" dt="2021-10-19T12:02:45.694" v="1563" actId="20577"/>
          <ac:spMkLst>
            <pc:docMk/>
            <pc:sldMk cId="567012749" sldId="398"/>
            <ac:spMk id="2" creationId="{84D865ED-4AEA-458A-8409-8D78F3494768}"/>
          </ac:spMkLst>
        </pc:spChg>
        <pc:spChg chg="mod">
          <ac:chgData name="ALEXANDRE" userId="734048d45b8f99b5" providerId="LiveId" clId="{CCE4509C-994A-4A15-880E-01DC588B201A}" dt="2021-10-19T12:04:12.284" v="1572" actId="1076"/>
          <ac:spMkLst>
            <pc:docMk/>
            <pc:sldMk cId="567012749" sldId="398"/>
            <ac:spMk id="3" creationId="{1E47C29F-86C1-4BF5-93A6-E32E6239FB03}"/>
          </ac:spMkLst>
        </pc:spChg>
        <pc:picChg chg="del">
          <ac:chgData name="ALEXANDRE" userId="734048d45b8f99b5" providerId="LiveId" clId="{CCE4509C-994A-4A15-880E-01DC588B201A}" dt="2021-10-19T12:02:56.296" v="1565" actId="478"/>
          <ac:picMkLst>
            <pc:docMk/>
            <pc:sldMk cId="567012749" sldId="398"/>
            <ac:picMk id="9218" creationId="{25E38200-8CC7-482D-909A-BF9A41FA3F4E}"/>
          </ac:picMkLst>
        </pc:picChg>
        <pc:picChg chg="del">
          <ac:chgData name="ALEXANDRE" userId="734048d45b8f99b5" providerId="LiveId" clId="{CCE4509C-994A-4A15-880E-01DC588B201A}" dt="2021-10-19T12:02:56.296" v="1565" actId="478"/>
          <ac:picMkLst>
            <pc:docMk/>
            <pc:sldMk cId="567012749" sldId="398"/>
            <ac:picMk id="9220" creationId="{9B52F009-A9C9-4110-B893-334E1075BECA}"/>
          </ac:picMkLst>
        </pc:picChg>
        <pc:picChg chg="add mod">
          <ac:chgData name="ALEXANDRE" userId="734048d45b8f99b5" providerId="LiveId" clId="{CCE4509C-994A-4A15-880E-01DC588B201A}" dt="2021-10-19T12:03:35.844" v="1568" actId="1076"/>
          <ac:picMkLst>
            <pc:docMk/>
            <pc:sldMk cId="567012749" sldId="398"/>
            <ac:picMk id="10242" creationId="{8BC28EEC-A004-4CE3-B6FB-C5651DBB765B}"/>
          </ac:picMkLst>
        </pc:picChg>
      </pc:sldChg>
      <pc:sldChg chg="del">
        <pc:chgData name="ALEXANDRE" userId="734048d45b8f99b5" providerId="LiveId" clId="{CCE4509C-994A-4A15-880E-01DC588B201A}" dt="2021-10-19T10:27:00.516" v="25" actId="47"/>
        <pc:sldMkLst>
          <pc:docMk/>
          <pc:sldMk cId="3199231202" sldId="398"/>
        </pc:sldMkLst>
      </pc:sldChg>
      <pc:sldChg chg="del">
        <pc:chgData name="ALEXANDRE" userId="734048d45b8f99b5" providerId="LiveId" clId="{CCE4509C-994A-4A15-880E-01DC588B201A}" dt="2021-10-19T10:27:00.516" v="25" actId="47"/>
        <pc:sldMkLst>
          <pc:docMk/>
          <pc:sldMk cId="1173568295" sldId="399"/>
        </pc:sldMkLst>
      </pc:sldChg>
      <pc:sldChg chg="addSp delSp modSp new mod setBg">
        <pc:chgData name="ALEXANDRE" userId="734048d45b8f99b5" providerId="LiveId" clId="{CCE4509C-994A-4A15-880E-01DC588B201A}" dt="2021-10-19T12:08:37.962" v="1638" actId="1076"/>
        <pc:sldMkLst>
          <pc:docMk/>
          <pc:sldMk cId="3483202123" sldId="399"/>
        </pc:sldMkLst>
        <pc:spChg chg="mod">
          <ac:chgData name="ALEXANDRE" userId="734048d45b8f99b5" providerId="LiveId" clId="{CCE4509C-994A-4A15-880E-01DC588B201A}" dt="2021-10-19T12:08:32.037" v="1636" actId="26606"/>
          <ac:spMkLst>
            <pc:docMk/>
            <pc:sldMk cId="3483202123" sldId="399"/>
            <ac:spMk id="2" creationId="{8DD66BBF-0900-403E-A3A6-DD01B4E06187}"/>
          </ac:spMkLst>
        </pc:spChg>
        <pc:spChg chg="del">
          <ac:chgData name="ALEXANDRE" userId="734048d45b8f99b5" providerId="LiveId" clId="{CCE4509C-994A-4A15-880E-01DC588B201A}" dt="2021-10-19T12:08:03.389" v="1628" actId="478"/>
          <ac:spMkLst>
            <pc:docMk/>
            <pc:sldMk cId="3483202123" sldId="399"/>
            <ac:spMk id="3" creationId="{AC07B12F-1B7A-4EE0-89DD-87D1977CD761}"/>
          </ac:spMkLst>
        </pc:spChg>
        <pc:spChg chg="add del">
          <ac:chgData name="ALEXANDRE" userId="734048d45b8f99b5" providerId="LiveId" clId="{CCE4509C-994A-4A15-880E-01DC588B201A}" dt="2021-10-19T12:08:32.037" v="1636" actId="26606"/>
          <ac:spMkLst>
            <pc:docMk/>
            <pc:sldMk cId="3483202123" sldId="399"/>
            <ac:spMk id="71" creationId="{E45B1D5C-0827-4AF0-8186-11FC5A8B8B92}"/>
          </ac:spMkLst>
        </pc:spChg>
        <pc:spChg chg="add del">
          <ac:chgData name="ALEXANDRE" userId="734048d45b8f99b5" providerId="LiveId" clId="{CCE4509C-994A-4A15-880E-01DC588B201A}" dt="2021-10-19T12:08:32.037" v="1636" actId="26606"/>
          <ac:spMkLst>
            <pc:docMk/>
            <pc:sldMk cId="3483202123" sldId="399"/>
            <ac:spMk id="73" creationId="{99413ED5-9ED4-4772-BCE4-2BCAE6B12E35}"/>
          </ac:spMkLst>
        </pc:spChg>
        <pc:spChg chg="add del">
          <ac:chgData name="ALEXANDRE" userId="734048d45b8f99b5" providerId="LiveId" clId="{CCE4509C-994A-4A15-880E-01DC588B201A}" dt="2021-10-19T12:08:32.037" v="1636" actId="26606"/>
          <ac:spMkLst>
            <pc:docMk/>
            <pc:sldMk cId="3483202123" sldId="399"/>
            <ac:spMk id="75" creationId="{04357C93-F0CB-4A1C-8F77-4E9063789819}"/>
          </ac:spMkLst>
        </pc:spChg>
        <pc:spChg chg="add del">
          <ac:chgData name="ALEXANDRE" userId="734048d45b8f99b5" providerId="LiveId" clId="{CCE4509C-994A-4A15-880E-01DC588B201A}" dt="2021-10-19T12:08:32.037" v="1636" actId="26606"/>
          <ac:spMkLst>
            <pc:docMk/>
            <pc:sldMk cId="3483202123" sldId="399"/>
            <ac:spMk id="77" creationId="{90F533E9-6690-41A8-A372-4C6C622D028D}"/>
          </ac:spMkLst>
        </pc:spChg>
        <pc:spChg chg="add">
          <ac:chgData name="ALEXANDRE" userId="734048d45b8f99b5" providerId="LiveId" clId="{CCE4509C-994A-4A15-880E-01DC588B201A}" dt="2021-10-19T12:08:32.037" v="1636" actId="26606"/>
          <ac:spMkLst>
            <pc:docMk/>
            <pc:sldMk cId="3483202123" sldId="399"/>
            <ac:spMk id="135" creationId="{1825AC39-5F85-4CAA-8A81-A1287086B2B6}"/>
          </ac:spMkLst>
        </pc:spChg>
        <pc:spChg chg="add">
          <ac:chgData name="ALEXANDRE" userId="734048d45b8f99b5" providerId="LiveId" clId="{CCE4509C-994A-4A15-880E-01DC588B201A}" dt="2021-10-19T12:08:32.037" v="1636" actId="26606"/>
          <ac:spMkLst>
            <pc:docMk/>
            <pc:sldMk cId="3483202123" sldId="399"/>
            <ac:spMk id="137" creationId="{95DA4D23-37FC-4B90-8188-F0377C5FF44B}"/>
          </ac:spMkLst>
        </pc:spChg>
        <pc:spChg chg="add">
          <ac:chgData name="ALEXANDRE" userId="734048d45b8f99b5" providerId="LiveId" clId="{CCE4509C-994A-4A15-880E-01DC588B201A}" dt="2021-10-19T12:08:32.037" v="1636" actId="26606"/>
          <ac:spMkLst>
            <pc:docMk/>
            <pc:sldMk cId="3483202123" sldId="399"/>
            <ac:spMk id="139" creationId="{A7A4B465-FBCC-4CD4-89A1-82992A7B47FF}"/>
          </ac:spMkLst>
        </pc:spChg>
        <pc:spChg chg="add">
          <ac:chgData name="ALEXANDRE" userId="734048d45b8f99b5" providerId="LiveId" clId="{CCE4509C-994A-4A15-880E-01DC588B201A}" dt="2021-10-19T12:08:32.037" v="1636" actId="26606"/>
          <ac:spMkLst>
            <pc:docMk/>
            <pc:sldMk cId="3483202123" sldId="399"/>
            <ac:spMk id="141" creationId="{909E572F-9CDC-4214-9D42-FF0017649590}"/>
          </ac:spMkLst>
        </pc:spChg>
        <pc:picChg chg="add mod">
          <ac:chgData name="ALEXANDRE" userId="734048d45b8f99b5" providerId="LiveId" clId="{CCE4509C-994A-4A15-880E-01DC588B201A}" dt="2021-10-19T12:08:37.962" v="1638" actId="1076"/>
          <ac:picMkLst>
            <pc:docMk/>
            <pc:sldMk cId="3483202123" sldId="399"/>
            <ac:picMk id="11266" creationId="{0F1DE724-36A5-4375-A672-27E27343613D}"/>
          </ac:picMkLst>
        </pc:picChg>
      </pc:sldChg>
      <pc:sldChg chg="modSp new del mod">
        <pc:chgData name="ALEXANDRE" userId="734048d45b8f99b5" providerId="LiveId" clId="{CCE4509C-994A-4A15-880E-01DC588B201A}" dt="2021-10-19T12:07:33.676" v="1603" actId="47"/>
        <pc:sldMkLst>
          <pc:docMk/>
          <pc:sldMk cId="4150503243" sldId="399"/>
        </pc:sldMkLst>
        <pc:spChg chg="mod">
          <ac:chgData name="ALEXANDRE" userId="734048d45b8f99b5" providerId="LiveId" clId="{CCE4509C-994A-4A15-880E-01DC588B201A}" dt="2021-10-19T12:07:05.643" v="1601" actId="20577"/>
          <ac:spMkLst>
            <pc:docMk/>
            <pc:sldMk cId="4150503243" sldId="399"/>
            <ac:spMk id="2" creationId="{CA461550-3158-4C6C-9CF2-AEB174233059}"/>
          </ac:spMkLst>
        </pc:spChg>
        <pc:spChg chg="mod">
          <ac:chgData name="ALEXANDRE" userId="734048d45b8f99b5" providerId="LiveId" clId="{CCE4509C-994A-4A15-880E-01DC588B201A}" dt="2021-10-19T12:07:07.821" v="1602" actId="6549"/>
          <ac:spMkLst>
            <pc:docMk/>
            <pc:sldMk cId="4150503243" sldId="399"/>
            <ac:spMk id="3" creationId="{5A3EA9C7-B49D-4797-BCB4-9AE6076777A9}"/>
          </ac:spMkLst>
        </pc:spChg>
      </pc:sldChg>
      <pc:sldChg chg="addSp modSp new mod">
        <pc:chgData name="ALEXANDRE" userId="734048d45b8f99b5" providerId="LiveId" clId="{CCE4509C-994A-4A15-880E-01DC588B201A}" dt="2021-10-19T12:12:07.161" v="1683" actId="1076"/>
        <pc:sldMkLst>
          <pc:docMk/>
          <pc:sldMk cId="1296380395" sldId="400"/>
        </pc:sldMkLst>
        <pc:spChg chg="mod">
          <ac:chgData name="ALEXANDRE" userId="734048d45b8f99b5" providerId="LiveId" clId="{CCE4509C-994A-4A15-880E-01DC588B201A}" dt="2021-10-19T12:10:50.885" v="1670" actId="20577"/>
          <ac:spMkLst>
            <pc:docMk/>
            <pc:sldMk cId="1296380395" sldId="400"/>
            <ac:spMk id="2" creationId="{3037C587-9493-4275-B68B-319DC76D3F3E}"/>
          </ac:spMkLst>
        </pc:spChg>
        <pc:spChg chg="mod">
          <ac:chgData name="ALEXANDRE" userId="734048d45b8f99b5" providerId="LiveId" clId="{CCE4509C-994A-4A15-880E-01DC588B201A}" dt="2021-10-19T12:11:04.781" v="1673" actId="6549"/>
          <ac:spMkLst>
            <pc:docMk/>
            <pc:sldMk cId="1296380395" sldId="400"/>
            <ac:spMk id="3" creationId="{F26F8A74-F5B0-4D29-BEE0-C0322323DCCA}"/>
          </ac:spMkLst>
        </pc:spChg>
        <pc:picChg chg="add mod">
          <ac:chgData name="ALEXANDRE" userId="734048d45b8f99b5" providerId="LiveId" clId="{CCE4509C-994A-4A15-880E-01DC588B201A}" dt="2021-10-19T12:12:07.161" v="1683" actId="1076"/>
          <ac:picMkLst>
            <pc:docMk/>
            <pc:sldMk cId="1296380395" sldId="400"/>
            <ac:picMk id="12290" creationId="{52BAE530-5FFC-4F71-B99B-97EAA8BF89B1}"/>
          </ac:picMkLst>
        </pc:picChg>
        <pc:picChg chg="add mod">
          <ac:chgData name="ALEXANDRE" userId="734048d45b8f99b5" providerId="LiveId" clId="{CCE4509C-994A-4A15-880E-01DC588B201A}" dt="2021-10-19T12:12:05.811" v="1682" actId="1076"/>
          <ac:picMkLst>
            <pc:docMk/>
            <pc:sldMk cId="1296380395" sldId="400"/>
            <ac:picMk id="12292" creationId="{1487E47D-4649-4C20-BBE0-EE8583D6E549}"/>
          </ac:picMkLst>
        </pc:picChg>
      </pc:sldChg>
      <pc:sldChg chg="del">
        <pc:chgData name="ALEXANDRE" userId="734048d45b8f99b5" providerId="LiveId" clId="{CCE4509C-994A-4A15-880E-01DC588B201A}" dt="2021-10-19T10:27:00.516" v="25" actId="47"/>
        <pc:sldMkLst>
          <pc:docMk/>
          <pc:sldMk cId="1588456861" sldId="400"/>
        </pc:sldMkLst>
      </pc:sldChg>
      <pc:sldChg chg="del">
        <pc:chgData name="ALEXANDRE" userId="734048d45b8f99b5" providerId="LiveId" clId="{CCE4509C-994A-4A15-880E-01DC588B201A}" dt="2021-10-19T10:27:00.516" v="25" actId="47"/>
        <pc:sldMkLst>
          <pc:docMk/>
          <pc:sldMk cId="502735843" sldId="401"/>
        </pc:sldMkLst>
      </pc:sldChg>
      <pc:sldChg chg="addSp delSp modSp add mod modAnim">
        <pc:chgData name="ALEXANDRE" userId="734048d45b8f99b5" providerId="LiveId" clId="{CCE4509C-994A-4A15-880E-01DC588B201A}" dt="2021-10-19T12:36:54.215" v="2380" actId="1076"/>
        <pc:sldMkLst>
          <pc:docMk/>
          <pc:sldMk cId="1687616849" sldId="401"/>
        </pc:sldMkLst>
        <pc:spChg chg="mod">
          <ac:chgData name="ALEXANDRE" userId="734048d45b8f99b5" providerId="LiveId" clId="{CCE4509C-994A-4A15-880E-01DC588B201A}" dt="2021-10-19T12:36:50.220" v="2379" actId="1076"/>
          <ac:spMkLst>
            <pc:docMk/>
            <pc:sldMk cId="1687616849" sldId="401"/>
            <ac:spMk id="2" creationId="{3037C587-9493-4275-B68B-319DC76D3F3E}"/>
          </ac:spMkLst>
        </pc:spChg>
        <pc:spChg chg="mod">
          <ac:chgData name="ALEXANDRE" userId="734048d45b8f99b5" providerId="LiveId" clId="{CCE4509C-994A-4A15-880E-01DC588B201A}" dt="2021-10-19T12:36:27.218" v="2371" actId="1076"/>
          <ac:spMkLst>
            <pc:docMk/>
            <pc:sldMk cId="1687616849" sldId="401"/>
            <ac:spMk id="3" creationId="{F26F8A74-F5B0-4D29-BEE0-C0322323DCCA}"/>
          </ac:spMkLst>
        </pc:spChg>
        <pc:spChg chg="add mod">
          <ac:chgData name="ALEXANDRE" userId="734048d45b8f99b5" providerId="LiveId" clId="{CCE4509C-994A-4A15-880E-01DC588B201A}" dt="2021-10-19T12:36:54.215" v="2380" actId="1076"/>
          <ac:spMkLst>
            <pc:docMk/>
            <pc:sldMk cId="1687616849" sldId="401"/>
            <ac:spMk id="10" creationId="{086BC5A9-FCEF-4DFF-B1FA-C3031F526F22}"/>
          </ac:spMkLst>
        </pc:spChg>
        <pc:picChg chg="del">
          <ac:chgData name="ALEXANDRE" userId="734048d45b8f99b5" providerId="LiveId" clId="{CCE4509C-994A-4A15-880E-01DC588B201A}" dt="2021-10-19T12:12:42.064" v="1692" actId="478"/>
          <ac:picMkLst>
            <pc:docMk/>
            <pc:sldMk cId="1687616849" sldId="401"/>
            <ac:picMk id="12290" creationId="{52BAE530-5FFC-4F71-B99B-97EAA8BF89B1}"/>
          </ac:picMkLst>
        </pc:picChg>
        <pc:picChg chg="del">
          <ac:chgData name="ALEXANDRE" userId="734048d45b8f99b5" providerId="LiveId" clId="{CCE4509C-994A-4A15-880E-01DC588B201A}" dt="2021-10-19T12:12:42.064" v="1692" actId="478"/>
          <ac:picMkLst>
            <pc:docMk/>
            <pc:sldMk cId="1687616849" sldId="401"/>
            <ac:picMk id="12292" creationId="{1487E47D-4649-4C20-BBE0-EE8583D6E549}"/>
          </ac:picMkLst>
        </pc:picChg>
        <pc:picChg chg="add del mod">
          <ac:chgData name="ALEXANDRE" userId="734048d45b8f99b5" providerId="LiveId" clId="{CCE4509C-994A-4A15-880E-01DC588B201A}" dt="2021-10-19T12:14:03.220" v="1741" actId="478"/>
          <ac:picMkLst>
            <pc:docMk/>
            <pc:sldMk cId="1687616849" sldId="401"/>
            <ac:picMk id="13314" creationId="{8AF439AE-1032-48EC-92E9-2612340444D0}"/>
          </ac:picMkLst>
        </pc:picChg>
        <pc:picChg chg="add del mod">
          <ac:chgData name="ALEXANDRE" userId="734048d45b8f99b5" providerId="LiveId" clId="{CCE4509C-994A-4A15-880E-01DC588B201A}" dt="2021-10-19T12:15:51.220" v="1746" actId="478"/>
          <ac:picMkLst>
            <pc:docMk/>
            <pc:sldMk cId="1687616849" sldId="401"/>
            <ac:picMk id="13316" creationId="{D7BC798B-6FC0-4677-881A-197DA25FA4BD}"/>
          </ac:picMkLst>
        </pc:picChg>
        <pc:picChg chg="add del">
          <ac:chgData name="ALEXANDRE" userId="734048d45b8f99b5" providerId="LiveId" clId="{CCE4509C-994A-4A15-880E-01DC588B201A}" dt="2021-10-19T12:15:32.843" v="1745" actId="478"/>
          <ac:picMkLst>
            <pc:docMk/>
            <pc:sldMk cId="1687616849" sldId="401"/>
            <ac:picMk id="13318" creationId="{75CC5D03-0AF1-45DF-B304-186F647AD714}"/>
          </ac:picMkLst>
        </pc:picChg>
        <pc:picChg chg="add mod">
          <ac:chgData name="ALEXANDRE" userId="734048d45b8f99b5" providerId="LiveId" clId="{CCE4509C-994A-4A15-880E-01DC588B201A}" dt="2021-10-19T12:36:29.651" v="2372" actId="1076"/>
          <ac:picMkLst>
            <pc:docMk/>
            <pc:sldMk cId="1687616849" sldId="401"/>
            <ac:picMk id="13320" creationId="{136AEE78-F059-467C-ABC4-B15A3A3A7842}"/>
          </ac:picMkLst>
        </pc:picChg>
        <pc:picChg chg="add mod">
          <ac:chgData name="ALEXANDRE" userId="734048d45b8f99b5" providerId="LiveId" clId="{CCE4509C-994A-4A15-880E-01DC588B201A}" dt="2021-10-19T12:23:40.942" v="2064" actId="1076"/>
          <ac:picMkLst>
            <pc:docMk/>
            <pc:sldMk cId="1687616849" sldId="401"/>
            <ac:picMk id="13322" creationId="{9B4289AA-1909-4642-BDA1-48C9F87D7ED3}"/>
          </ac:picMkLst>
        </pc:picChg>
      </pc:sldChg>
      <pc:sldChg chg="del">
        <pc:chgData name="ALEXANDRE" userId="734048d45b8f99b5" providerId="LiveId" clId="{CCE4509C-994A-4A15-880E-01DC588B201A}" dt="2021-10-19T10:27:00.516" v="25" actId="47"/>
        <pc:sldMkLst>
          <pc:docMk/>
          <pc:sldMk cId="2619746485" sldId="402"/>
        </pc:sldMkLst>
      </pc:sldChg>
      <pc:sldChg chg="addSp delSp modSp add mod ord">
        <pc:chgData name="ALEXANDRE" userId="734048d45b8f99b5" providerId="LiveId" clId="{CCE4509C-994A-4A15-880E-01DC588B201A}" dt="2021-10-19T12:24:58.934" v="2073"/>
        <pc:sldMkLst>
          <pc:docMk/>
          <pc:sldMk cId="3969951919" sldId="402"/>
        </pc:sldMkLst>
        <pc:spChg chg="mod">
          <ac:chgData name="ALEXANDRE" userId="734048d45b8f99b5" providerId="LiveId" clId="{CCE4509C-994A-4A15-880E-01DC588B201A}" dt="2021-10-19T12:23:18.084" v="2061" actId="1076"/>
          <ac:spMkLst>
            <pc:docMk/>
            <pc:sldMk cId="3969951919" sldId="402"/>
            <ac:spMk id="2" creationId="{3037C587-9493-4275-B68B-319DC76D3F3E}"/>
          </ac:spMkLst>
        </pc:spChg>
        <pc:spChg chg="del">
          <ac:chgData name="ALEXANDRE" userId="734048d45b8f99b5" providerId="LiveId" clId="{CCE4509C-994A-4A15-880E-01DC588B201A}" dt="2021-10-19T12:20:18.180" v="1924" actId="478"/>
          <ac:spMkLst>
            <pc:docMk/>
            <pc:sldMk cId="3969951919" sldId="402"/>
            <ac:spMk id="3" creationId="{F26F8A74-F5B0-4D29-BEE0-C0322323DCCA}"/>
          </ac:spMkLst>
        </pc:spChg>
        <pc:spChg chg="add del mod">
          <ac:chgData name="ALEXANDRE" userId="734048d45b8f99b5" providerId="LiveId" clId="{CCE4509C-994A-4A15-880E-01DC588B201A}" dt="2021-10-19T12:20:20.516" v="1925" actId="478"/>
          <ac:spMkLst>
            <pc:docMk/>
            <pc:sldMk cId="3969951919" sldId="402"/>
            <ac:spMk id="5" creationId="{A23B1625-7D22-4E27-9E2F-7529C046C933}"/>
          </ac:spMkLst>
        </pc:spChg>
        <pc:spChg chg="add mod">
          <ac:chgData name="ALEXANDRE" userId="734048d45b8f99b5" providerId="LiveId" clId="{CCE4509C-994A-4A15-880E-01DC588B201A}" dt="2021-10-19T12:22:41.908" v="2053" actId="1076"/>
          <ac:spMkLst>
            <pc:docMk/>
            <pc:sldMk cId="3969951919" sldId="402"/>
            <ac:spMk id="6" creationId="{CCBBDAC2-98EA-4700-A6B9-B8D34C3285EE}"/>
          </ac:spMkLst>
        </pc:spChg>
        <pc:spChg chg="add mod">
          <ac:chgData name="ALEXANDRE" userId="734048d45b8f99b5" providerId="LiveId" clId="{CCE4509C-994A-4A15-880E-01DC588B201A}" dt="2021-10-19T12:22:45.870" v="2055" actId="122"/>
          <ac:spMkLst>
            <pc:docMk/>
            <pc:sldMk cId="3969951919" sldId="402"/>
            <ac:spMk id="10" creationId="{79C40865-A333-492E-8EA3-A76465E61C9B}"/>
          </ac:spMkLst>
        </pc:spChg>
        <pc:spChg chg="add mod">
          <ac:chgData name="ALEXANDRE" userId="734048d45b8f99b5" providerId="LiveId" clId="{CCE4509C-994A-4A15-880E-01DC588B201A}" dt="2021-10-19T12:22:53.846" v="2058" actId="122"/>
          <ac:spMkLst>
            <pc:docMk/>
            <pc:sldMk cId="3969951919" sldId="402"/>
            <ac:spMk id="12" creationId="{CEF81231-AA01-4B50-9D14-598FDC601659}"/>
          </ac:spMkLst>
        </pc:spChg>
        <pc:picChg chg="del">
          <ac:chgData name="ALEXANDRE" userId="734048d45b8f99b5" providerId="LiveId" clId="{CCE4509C-994A-4A15-880E-01DC588B201A}" dt="2021-10-19T12:20:07.206" v="1923" actId="478"/>
          <ac:picMkLst>
            <pc:docMk/>
            <pc:sldMk cId="3969951919" sldId="402"/>
            <ac:picMk id="13314" creationId="{8AF439AE-1032-48EC-92E9-2612340444D0}"/>
          </ac:picMkLst>
        </pc:picChg>
        <pc:picChg chg="add mod">
          <ac:chgData name="ALEXANDRE" userId="734048d45b8f99b5" providerId="LiveId" clId="{CCE4509C-994A-4A15-880E-01DC588B201A}" dt="2021-10-19T12:22:01.022" v="1996" actId="1076"/>
          <ac:picMkLst>
            <pc:docMk/>
            <pc:sldMk cId="3969951919" sldId="402"/>
            <ac:picMk id="14338" creationId="{D7F82C2E-4120-4C4F-B98F-CB0793C68D41}"/>
          </ac:picMkLst>
        </pc:picChg>
        <pc:picChg chg="add mod">
          <ac:chgData name="ALEXANDRE" userId="734048d45b8f99b5" providerId="LiveId" clId="{CCE4509C-994A-4A15-880E-01DC588B201A}" dt="2021-10-19T12:22:06.384" v="1997" actId="1076"/>
          <ac:picMkLst>
            <pc:docMk/>
            <pc:sldMk cId="3969951919" sldId="402"/>
            <ac:picMk id="14340" creationId="{2B697406-5EE0-4692-9E07-2D979756D247}"/>
          </ac:picMkLst>
        </pc:picChg>
        <pc:picChg chg="add mod">
          <ac:chgData name="ALEXANDRE" userId="734048d45b8f99b5" providerId="LiveId" clId="{CCE4509C-994A-4A15-880E-01DC588B201A}" dt="2021-10-19T12:22:10.328" v="1999" actId="14100"/>
          <ac:picMkLst>
            <pc:docMk/>
            <pc:sldMk cId="3969951919" sldId="402"/>
            <ac:picMk id="14342" creationId="{A918A8BA-7C4D-4784-9890-EAE2D4D50A05}"/>
          </ac:picMkLst>
        </pc:picChg>
      </pc:sldChg>
      <pc:sldChg chg="addSp delSp modSp add mod delAnim modAnim">
        <pc:chgData name="ALEXANDRE" userId="734048d45b8f99b5" providerId="LiveId" clId="{CCE4509C-994A-4A15-880E-01DC588B201A}" dt="2021-10-19T12:35:47.765" v="2368" actId="14100"/>
        <pc:sldMkLst>
          <pc:docMk/>
          <pc:sldMk cId="1626100842" sldId="403"/>
        </pc:sldMkLst>
        <pc:spChg chg="mod">
          <ac:chgData name="ALEXANDRE" userId="734048d45b8f99b5" providerId="LiveId" clId="{CCE4509C-994A-4A15-880E-01DC588B201A}" dt="2021-10-19T12:35:47.765" v="2368" actId="14100"/>
          <ac:spMkLst>
            <pc:docMk/>
            <pc:sldMk cId="1626100842" sldId="403"/>
            <ac:spMk id="2" creationId="{3037C587-9493-4275-B68B-319DC76D3F3E}"/>
          </ac:spMkLst>
        </pc:spChg>
        <pc:spChg chg="mod">
          <ac:chgData name="ALEXANDRE" userId="734048d45b8f99b5" providerId="LiveId" clId="{CCE4509C-994A-4A15-880E-01DC588B201A}" dt="2021-10-19T12:35:42.519" v="2367" actId="1076"/>
          <ac:spMkLst>
            <pc:docMk/>
            <pc:sldMk cId="1626100842" sldId="403"/>
            <ac:spMk id="3" creationId="{F26F8A74-F5B0-4D29-BEE0-C0322323DCCA}"/>
          </ac:spMkLst>
        </pc:spChg>
        <pc:spChg chg="del">
          <ac:chgData name="ALEXANDRE" userId="734048d45b8f99b5" providerId="LiveId" clId="{CCE4509C-994A-4A15-880E-01DC588B201A}" dt="2021-10-19T12:25:13.747" v="2082" actId="478"/>
          <ac:spMkLst>
            <pc:docMk/>
            <pc:sldMk cId="1626100842" sldId="403"/>
            <ac:spMk id="10" creationId="{086BC5A9-FCEF-4DFF-B1FA-C3031F526F22}"/>
          </ac:spMkLst>
        </pc:spChg>
        <pc:picChg chg="del">
          <ac:chgData name="ALEXANDRE" userId="734048d45b8f99b5" providerId="LiveId" clId="{CCE4509C-994A-4A15-880E-01DC588B201A}" dt="2021-10-19T12:25:23.031" v="2086" actId="478"/>
          <ac:picMkLst>
            <pc:docMk/>
            <pc:sldMk cId="1626100842" sldId="403"/>
            <ac:picMk id="13320" creationId="{136AEE78-F059-467C-ABC4-B15A3A3A7842}"/>
          </ac:picMkLst>
        </pc:picChg>
        <pc:picChg chg="del">
          <ac:chgData name="ALEXANDRE" userId="734048d45b8f99b5" providerId="LiveId" clId="{CCE4509C-994A-4A15-880E-01DC588B201A}" dt="2021-10-19T12:25:23.031" v="2086" actId="478"/>
          <ac:picMkLst>
            <pc:docMk/>
            <pc:sldMk cId="1626100842" sldId="403"/>
            <ac:picMk id="13322" creationId="{9B4289AA-1909-4642-BDA1-48C9F87D7ED3}"/>
          </ac:picMkLst>
        </pc:picChg>
        <pc:picChg chg="add mod">
          <ac:chgData name="ALEXANDRE" userId="734048d45b8f99b5" providerId="LiveId" clId="{CCE4509C-994A-4A15-880E-01DC588B201A}" dt="2021-10-19T12:35:18.416" v="2353" actId="1076"/>
          <ac:picMkLst>
            <pc:docMk/>
            <pc:sldMk cId="1626100842" sldId="403"/>
            <ac:picMk id="17410" creationId="{020E9920-83B0-41A4-9A59-293688CE66AA}"/>
          </ac:picMkLst>
        </pc:picChg>
      </pc:sldChg>
      <pc:sldChg chg="del">
        <pc:chgData name="ALEXANDRE" userId="734048d45b8f99b5" providerId="LiveId" clId="{CCE4509C-994A-4A15-880E-01DC588B201A}" dt="2021-10-19T10:27:00.516" v="25" actId="47"/>
        <pc:sldMkLst>
          <pc:docMk/>
          <pc:sldMk cId="2416174625" sldId="403"/>
        </pc:sldMkLst>
      </pc:sldChg>
      <pc:sldChg chg="modSp add mod ord">
        <pc:chgData name="ALEXANDRE" userId="734048d45b8f99b5" providerId="LiveId" clId="{CCE4509C-994A-4A15-880E-01DC588B201A}" dt="2021-10-19T12:28:08.007" v="2127"/>
        <pc:sldMkLst>
          <pc:docMk/>
          <pc:sldMk cId="892127160" sldId="404"/>
        </pc:sldMkLst>
        <pc:spChg chg="mod">
          <ac:chgData name="ALEXANDRE" userId="734048d45b8f99b5" providerId="LiveId" clId="{CCE4509C-994A-4A15-880E-01DC588B201A}" dt="2021-10-19T12:27:26.489" v="2117" actId="20577"/>
          <ac:spMkLst>
            <pc:docMk/>
            <pc:sldMk cId="892127160" sldId="404"/>
            <ac:spMk id="2" creationId="{3037C587-9493-4275-B68B-319DC76D3F3E}"/>
          </ac:spMkLst>
        </pc:spChg>
        <pc:spChg chg="mod">
          <ac:chgData name="ALEXANDRE" userId="734048d45b8f99b5" providerId="LiveId" clId="{CCE4509C-994A-4A15-880E-01DC588B201A}" dt="2021-10-19T12:28:06.471" v="2125" actId="1076"/>
          <ac:spMkLst>
            <pc:docMk/>
            <pc:sldMk cId="892127160" sldId="404"/>
            <ac:spMk id="3" creationId="{F26F8A74-F5B0-4D29-BEE0-C0322323DCCA}"/>
          </ac:spMkLst>
        </pc:spChg>
      </pc:sldChg>
      <pc:sldChg chg="del">
        <pc:chgData name="ALEXANDRE" userId="734048d45b8f99b5" providerId="LiveId" clId="{CCE4509C-994A-4A15-880E-01DC588B201A}" dt="2021-10-19T10:27:00.516" v="25" actId="47"/>
        <pc:sldMkLst>
          <pc:docMk/>
          <pc:sldMk cId="3511853445" sldId="404"/>
        </pc:sldMkLst>
      </pc:sldChg>
      <pc:sldChg chg="addSp modSp add mod">
        <pc:chgData name="ALEXANDRE" userId="734048d45b8f99b5" providerId="LiveId" clId="{CCE4509C-994A-4A15-880E-01DC588B201A}" dt="2021-10-19T12:31:51.387" v="2299" actId="20577"/>
        <pc:sldMkLst>
          <pc:docMk/>
          <pc:sldMk cId="1750036298" sldId="405"/>
        </pc:sldMkLst>
        <pc:spChg chg="mod">
          <ac:chgData name="ALEXANDRE" userId="734048d45b8f99b5" providerId="LiveId" clId="{CCE4509C-994A-4A15-880E-01DC588B201A}" dt="2021-10-19T12:30:15.046" v="2268" actId="14100"/>
          <ac:spMkLst>
            <pc:docMk/>
            <pc:sldMk cId="1750036298" sldId="405"/>
            <ac:spMk id="2" creationId="{3037C587-9493-4275-B68B-319DC76D3F3E}"/>
          </ac:spMkLst>
        </pc:spChg>
        <pc:spChg chg="mod">
          <ac:chgData name="ALEXANDRE" userId="734048d45b8f99b5" providerId="LiveId" clId="{CCE4509C-994A-4A15-880E-01DC588B201A}" dt="2021-10-19T12:31:51.387" v="2299" actId="20577"/>
          <ac:spMkLst>
            <pc:docMk/>
            <pc:sldMk cId="1750036298" sldId="405"/>
            <ac:spMk id="3" creationId="{F26F8A74-F5B0-4D29-BEE0-C0322323DCCA}"/>
          </ac:spMkLst>
        </pc:spChg>
        <pc:picChg chg="add mod">
          <ac:chgData name="ALEXANDRE" userId="734048d45b8f99b5" providerId="LiveId" clId="{CCE4509C-994A-4A15-880E-01DC588B201A}" dt="2021-10-19T12:30:48.742" v="2277" actId="1076"/>
          <ac:picMkLst>
            <pc:docMk/>
            <pc:sldMk cId="1750036298" sldId="405"/>
            <ac:picMk id="15362" creationId="{60B24799-CD3B-4970-957D-8D6685BACBF6}"/>
          </ac:picMkLst>
        </pc:picChg>
      </pc:sldChg>
      <pc:sldChg chg="del">
        <pc:chgData name="ALEXANDRE" userId="734048d45b8f99b5" providerId="LiveId" clId="{CCE4509C-994A-4A15-880E-01DC588B201A}" dt="2021-10-19T10:27:00.516" v="25" actId="47"/>
        <pc:sldMkLst>
          <pc:docMk/>
          <pc:sldMk cId="4130330990" sldId="405"/>
        </pc:sldMkLst>
      </pc:sldChg>
      <pc:sldChg chg="addSp delSp modSp add mod">
        <pc:chgData name="ALEXANDRE" userId="734048d45b8f99b5" providerId="LiveId" clId="{CCE4509C-994A-4A15-880E-01DC588B201A}" dt="2021-10-19T12:34:30.580" v="2349" actId="1076"/>
        <pc:sldMkLst>
          <pc:docMk/>
          <pc:sldMk cId="1081771659" sldId="406"/>
        </pc:sldMkLst>
        <pc:spChg chg="mod">
          <ac:chgData name="ALEXANDRE" userId="734048d45b8f99b5" providerId="LiveId" clId="{CCE4509C-994A-4A15-880E-01DC588B201A}" dt="2021-10-19T12:34:30.580" v="2349" actId="1076"/>
          <ac:spMkLst>
            <pc:docMk/>
            <pc:sldMk cId="1081771659" sldId="406"/>
            <ac:spMk id="2" creationId="{3037C587-9493-4275-B68B-319DC76D3F3E}"/>
          </ac:spMkLst>
        </pc:spChg>
        <pc:spChg chg="mod">
          <ac:chgData name="ALEXANDRE" userId="734048d45b8f99b5" providerId="LiveId" clId="{CCE4509C-994A-4A15-880E-01DC588B201A}" dt="2021-10-19T12:33:49.315" v="2337" actId="14100"/>
          <ac:spMkLst>
            <pc:docMk/>
            <pc:sldMk cId="1081771659" sldId="406"/>
            <ac:spMk id="3" creationId="{F26F8A74-F5B0-4D29-BEE0-C0322323DCCA}"/>
          </ac:spMkLst>
        </pc:spChg>
        <pc:spChg chg="add mod">
          <ac:chgData name="ALEXANDRE" userId="734048d45b8f99b5" providerId="LiveId" clId="{CCE4509C-994A-4A15-880E-01DC588B201A}" dt="2021-10-19T12:34:24.988" v="2348" actId="27636"/>
          <ac:spMkLst>
            <pc:docMk/>
            <pc:sldMk cId="1081771659" sldId="406"/>
            <ac:spMk id="6" creationId="{CE2003E5-EE0E-41D9-9E71-CB4E48E36E35}"/>
          </ac:spMkLst>
        </pc:spChg>
        <pc:picChg chg="del">
          <ac:chgData name="ALEXANDRE" userId="734048d45b8f99b5" providerId="LiveId" clId="{CCE4509C-994A-4A15-880E-01DC588B201A}" dt="2021-10-19T12:31:59.379" v="2300" actId="478"/>
          <ac:picMkLst>
            <pc:docMk/>
            <pc:sldMk cId="1081771659" sldId="406"/>
            <ac:picMk id="15362" creationId="{60B24799-CD3B-4970-957D-8D6685BACBF6}"/>
          </ac:picMkLst>
        </pc:picChg>
        <pc:picChg chg="add mod">
          <ac:chgData name="ALEXANDRE" userId="734048d45b8f99b5" providerId="LiveId" clId="{CCE4509C-994A-4A15-880E-01DC588B201A}" dt="2021-10-19T12:34:21.520" v="2344" actId="14100"/>
          <ac:picMkLst>
            <pc:docMk/>
            <pc:sldMk cId="1081771659" sldId="406"/>
            <ac:picMk id="16386" creationId="{9233233B-B8DA-467E-8AD9-9137AFD01BB9}"/>
          </ac:picMkLst>
        </pc:picChg>
      </pc:sldChg>
      <pc:sldChg chg="del">
        <pc:chgData name="ALEXANDRE" userId="734048d45b8f99b5" providerId="LiveId" clId="{CCE4509C-994A-4A15-880E-01DC588B201A}" dt="2021-10-19T10:27:00.516" v="25" actId="47"/>
        <pc:sldMkLst>
          <pc:docMk/>
          <pc:sldMk cId="3040817997" sldId="406"/>
        </pc:sldMkLst>
      </pc:sldChg>
      <pc:sldChg chg="addSp delSp modSp new mod setBg addAnim">
        <pc:chgData name="ALEXANDRE" userId="734048d45b8f99b5" providerId="LiveId" clId="{CCE4509C-994A-4A15-880E-01DC588B201A}" dt="2021-10-19T12:37:57.291" v="2402"/>
        <pc:sldMkLst>
          <pc:docMk/>
          <pc:sldMk cId="1814366395" sldId="407"/>
        </pc:sldMkLst>
        <pc:spChg chg="mod ord">
          <ac:chgData name="ALEXANDRE" userId="734048d45b8f99b5" providerId="LiveId" clId="{CCE4509C-994A-4A15-880E-01DC588B201A}" dt="2021-10-19T12:37:57.290" v="2401" actId="26606"/>
          <ac:spMkLst>
            <pc:docMk/>
            <pc:sldMk cId="1814366395" sldId="407"/>
            <ac:spMk id="2" creationId="{BB2EA686-ED38-4FA4-BF0E-642F64150FFD}"/>
          </ac:spMkLst>
        </pc:spChg>
        <pc:spChg chg="del">
          <ac:chgData name="ALEXANDRE" userId="734048d45b8f99b5" providerId="LiveId" clId="{CCE4509C-994A-4A15-880E-01DC588B201A}" dt="2021-10-19T12:37:54.185" v="2400" actId="478"/>
          <ac:spMkLst>
            <pc:docMk/>
            <pc:sldMk cId="1814366395" sldId="407"/>
            <ac:spMk id="3" creationId="{47623118-E240-45A9-B856-A1D3D9938186}"/>
          </ac:spMkLst>
        </pc:spChg>
        <pc:spChg chg="add">
          <ac:chgData name="ALEXANDRE" userId="734048d45b8f99b5" providerId="LiveId" clId="{CCE4509C-994A-4A15-880E-01DC588B201A}" dt="2021-10-19T12:37:57.290" v="2401" actId="26606"/>
          <ac:spMkLst>
            <pc:docMk/>
            <pc:sldMk cId="1814366395" sldId="407"/>
            <ac:spMk id="71" creationId="{37C89E4B-3C9F-44B9-8B86-D9E3D112D8EC}"/>
          </ac:spMkLst>
        </pc:spChg>
        <pc:picChg chg="add mod">
          <ac:chgData name="ALEXANDRE" userId="734048d45b8f99b5" providerId="LiveId" clId="{CCE4509C-994A-4A15-880E-01DC588B201A}" dt="2021-10-19T12:37:57.290" v="2401" actId="26606"/>
          <ac:picMkLst>
            <pc:docMk/>
            <pc:sldMk cId="1814366395" sldId="407"/>
            <ac:picMk id="18434" creationId="{845DA0B6-D74C-4455-A131-3F306419022F}"/>
          </ac:picMkLst>
        </pc:picChg>
        <pc:cxnChg chg="add">
          <ac:chgData name="ALEXANDRE" userId="734048d45b8f99b5" providerId="LiveId" clId="{CCE4509C-994A-4A15-880E-01DC588B201A}" dt="2021-10-19T12:37:57.290" v="2401" actId="26606"/>
          <ac:cxnSpMkLst>
            <pc:docMk/>
            <pc:sldMk cId="1814366395" sldId="407"/>
            <ac:cxnSpMk id="73" creationId="{AA2EAA10-076F-46BD-8F0F-B9A2FB77A85C}"/>
          </ac:cxnSpMkLst>
        </pc:cxnChg>
        <pc:cxnChg chg="add">
          <ac:chgData name="ALEXANDRE" userId="734048d45b8f99b5" providerId="LiveId" clId="{CCE4509C-994A-4A15-880E-01DC588B201A}" dt="2021-10-19T12:37:57.290" v="2401" actId="26606"/>
          <ac:cxnSpMkLst>
            <pc:docMk/>
            <pc:sldMk cId="1814366395" sldId="407"/>
            <ac:cxnSpMk id="75" creationId="{D891E407-403B-4764-86C9-33A56D3BCAA3}"/>
          </ac:cxnSpMkLst>
        </pc:cxnChg>
      </pc:sldChg>
      <pc:sldChg chg="del">
        <pc:chgData name="ALEXANDRE" userId="734048d45b8f99b5" providerId="LiveId" clId="{CCE4509C-994A-4A15-880E-01DC588B201A}" dt="2021-10-19T10:27:00.516" v="25" actId="47"/>
        <pc:sldMkLst>
          <pc:docMk/>
          <pc:sldMk cId="2037414341" sldId="407"/>
        </pc:sldMkLst>
      </pc:sldChg>
      <pc:sldChg chg="addSp delSp modSp new del mod">
        <pc:chgData name="ALEXANDRE" userId="734048d45b8f99b5" providerId="LiveId" clId="{CCE4509C-994A-4A15-880E-01DC588B201A}" dt="2021-10-19T12:48:12.591" v="2632" actId="47"/>
        <pc:sldMkLst>
          <pc:docMk/>
          <pc:sldMk cId="3494682741" sldId="408"/>
        </pc:sldMkLst>
        <pc:spChg chg="mod">
          <ac:chgData name="ALEXANDRE" userId="734048d45b8f99b5" providerId="LiveId" clId="{CCE4509C-994A-4A15-880E-01DC588B201A}" dt="2021-10-19T12:38:03.676" v="2411" actId="20577"/>
          <ac:spMkLst>
            <pc:docMk/>
            <pc:sldMk cId="3494682741" sldId="408"/>
            <ac:spMk id="2" creationId="{612F2F10-D9D5-49D7-92C0-5E522330463F}"/>
          </ac:spMkLst>
        </pc:spChg>
        <pc:spChg chg="add del mod">
          <ac:chgData name="ALEXANDRE" userId="734048d45b8f99b5" providerId="LiveId" clId="{CCE4509C-994A-4A15-880E-01DC588B201A}" dt="2021-10-19T12:41:40.550" v="2434" actId="478"/>
          <ac:spMkLst>
            <pc:docMk/>
            <pc:sldMk cId="3494682741" sldId="408"/>
            <ac:spMk id="3" creationId="{BB964A62-C5CC-4330-B109-5CA0D03DA0ED}"/>
          </ac:spMkLst>
        </pc:spChg>
        <pc:spChg chg="add del mod">
          <ac:chgData name="ALEXANDRE" userId="734048d45b8f99b5" providerId="LiveId" clId="{CCE4509C-994A-4A15-880E-01DC588B201A}" dt="2021-10-19T12:40:29.772" v="2430" actId="478"/>
          <ac:spMkLst>
            <pc:docMk/>
            <pc:sldMk cId="3494682741" sldId="408"/>
            <ac:spMk id="5" creationId="{597C3D9F-A267-47FF-AE06-58A916ADF192}"/>
          </ac:spMkLst>
        </pc:spChg>
        <pc:spChg chg="add del mod">
          <ac:chgData name="ALEXANDRE" userId="734048d45b8f99b5" providerId="LiveId" clId="{CCE4509C-994A-4A15-880E-01DC588B201A}" dt="2021-10-19T12:41:42.463" v="2435" actId="478"/>
          <ac:spMkLst>
            <pc:docMk/>
            <pc:sldMk cId="3494682741" sldId="408"/>
            <ac:spMk id="7" creationId="{A44F0B13-5E8C-4D0F-81F7-8DD9AB4FA69C}"/>
          </ac:spMkLst>
        </pc:spChg>
        <pc:picChg chg="add del mod">
          <ac:chgData name="ALEXANDRE" userId="734048d45b8f99b5" providerId="LiveId" clId="{CCE4509C-994A-4A15-880E-01DC588B201A}" dt="2021-10-19T12:40:32.252" v="2432" actId="478"/>
          <ac:picMkLst>
            <pc:docMk/>
            <pc:sldMk cId="3494682741" sldId="408"/>
            <ac:picMk id="19458" creationId="{214BF085-7168-4161-80B8-7286F966E564}"/>
          </ac:picMkLst>
        </pc:picChg>
        <pc:picChg chg="add mod">
          <ac:chgData name="ALEXANDRE" userId="734048d45b8f99b5" providerId="LiveId" clId="{CCE4509C-994A-4A15-880E-01DC588B201A}" dt="2021-10-19T12:41:52.694" v="2439" actId="1076"/>
          <ac:picMkLst>
            <pc:docMk/>
            <pc:sldMk cId="3494682741" sldId="408"/>
            <ac:picMk id="19460" creationId="{1B2CC05E-41AC-4386-A0CE-D2C2867AF190}"/>
          </ac:picMkLst>
        </pc:picChg>
      </pc:sldChg>
      <pc:sldChg chg="addSp delSp modSp add mod chgLayout">
        <pc:chgData name="ALEXANDRE" userId="734048d45b8f99b5" providerId="LiveId" clId="{CCE4509C-994A-4A15-880E-01DC588B201A}" dt="2021-10-19T12:49:23.711" v="2655" actId="1076"/>
        <pc:sldMkLst>
          <pc:docMk/>
          <pc:sldMk cId="137203133" sldId="409"/>
        </pc:sldMkLst>
        <pc:spChg chg="del mod">
          <ac:chgData name="ALEXANDRE" userId="734048d45b8f99b5" providerId="LiveId" clId="{CCE4509C-994A-4A15-880E-01DC588B201A}" dt="2021-10-19T12:46:22.182" v="2576" actId="478"/>
          <ac:spMkLst>
            <pc:docMk/>
            <pc:sldMk cId="137203133" sldId="409"/>
            <ac:spMk id="2" creationId="{612F2F10-D9D5-49D7-92C0-5E522330463F}"/>
          </ac:spMkLst>
        </pc:spChg>
        <pc:spChg chg="add del mod ord">
          <ac:chgData name="ALEXANDRE" userId="734048d45b8f99b5" providerId="LiveId" clId="{CCE4509C-994A-4A15-880E-01DC588B201A}" dt="2021-10-19T12:49:23.711" v="2655" actId="1076"/>
          <ac:spMkLst>
            <pc:docMk/>
            <pc:sldMk cId="137203133" sldId="409"/>
            <ac:spMk id="3" creationId="{BB964A62-C5CC-4330-B109-5CA0D03DA0ED}"/>
          </ac:spMkLst>
        </pc:spChg>
        <pc:spChg chg="add del mod">
          <ac:chgData name="ALEXANDRE" userId="734048d45b8f99b5" providerId="LiveId" clId="{CCE4509C-994A-4A15-880E-01DC588B201A}" dt="2021-10-19T12:46:46.191" v="2583" actId="478"/>
          <ac:spMkLst>
            <pc:docMk/>
            <pc:sldMk cId="137203133" sldId="409"/>
            <ac:spMk id="4" creationId="{0625F8B6-5661-4217-A15F-DC3276DB18F2}"/>
          </ac:spMkLst>
        </pc:spChg>
        <pc:spChg chg="add del mod">
          <ac:chgData name="ALEXANDRE" userId="734048d45b8f99b5" providerId="LiveId" clId="{CCE4509C-994A-4A15-880E-01DC588B201A}" dt="2021-10-19T12:47:41.850" v="2602" actId="478"/>
          <ac:spMkLst>
            <pc:docMk/>
            <pc:sldMk cId="137203133" sldId="409"/>
            <ac:spMk id="5" creationId="{394746F5-D1C4-4E82-941F-3E5FBDBF516A}"/>
          </ac:spMkLst>
        </pc:spChg>
        <pc:spChg chg="add del mod">
          <ac:chgData name="ALEXANDRE" userId="734048d45b8f99b5" providerId="LiveId" clId="{CCE4509C-994A-4A15-880E-01DC588B201A}" dt="2021-10-19T12:47:08.045" v="2591" actId="478"/>
          <ac:spMkLst>
            <pc:docMk/>
            <pc:sldMk cId="137203133" sldId="409"/>
            <ac:spMk id="6" creationId="{66CB56C9-07A7-4E1D-AE8F-42FE18DEBAB5}"/>
          </ac:spMkLst>
        </pc:spChg>
        <pc:spChg chg="add del mod">
          <ac:chgData name="ALEXANDRE" userId="734048d45b8f99b5" providerId="LiveId" clId="{CCE4509C-994A-4A15-880E-01DC588B201A}" dt="2021-10-19T12:47:08.045" v="2591" actId="478"/>
          <ac:spMkLst>
            <pc:docMk/>
            <pc:sldMk cId="137203133" sldId="409"/>
            <ac:spMk id="7" creationId="{60A3DA0E-33E4-46DC-8AF6-16A4E5A689AF}"/>
          </ac:spMkLst>
        </pc:spChg>
        <pc:spChg chg="add mod">
          <ac:chgData name="ALEXANDRE" userId="734048d45b8f99b5" providerId="LiveId" clId="{CCE4509C-994A-4A15-880E-01DC588B201A}" dt="2021-10-19T12:49:23.711" v="2655" actId="1076"/>
          <ac:spMkLst>
            <pc:docMk/>
            <pc:sldMk cId="137203133" sldId="409"/>
            <ac:spMk id="8" creationId="{2FA7099B-EA3E-4DFC-A835-906DB299326C}"/>
          </ac:spMkLst>
        </pc:spChg>
        <pc:spChg chg="add mod">
          <ac:chgData name="ALEXANDRE" userId="734048d45b8f99b5" providerId="LiveId" clId="{CCE4509C-994A-4A15-880E-01DC588B201A}" dt="2021-10-19T12:49:23.711" v="2655" actId="1076"/>
          <ac:spMkLst>
            <pc:docMk/>
            <pc:sldMk cId="137203133" sldId="409"/>
            <ac:spMk id="9" creationId="{07AE8C61-F69F-4974-85FC-267CE605711D}"/>
          </ac:spMkLst>
        </pc:spChg>
        <pc:spChg chg="add del mod ord">
          <ac:chgData name="ALEXANDRE" userId="734048d45b8f99b5" providerId="LiveId" clId="{CCE4509C-994A-4A15-880E-01DC588B201A}" dt="2021-10-19T12:47:49.672" v="2605" actId="700"/>
          <ac:spMkLst>
            <pc:docMk/>
            <pc:sldMk cId="137203133" sldId="409"/>
            <ac:spMk id="10" creationId="{9566941D-9FB2-4796-A864-472B00D72C17}"/>
          </ac:spMkLst>
        </pc:spChg>
        <pc:spChg chg="add mod">
          <ac:chgData name="ALEXANDRE" userId="734048d45b8f99b5" providerId="LiveId" clId="{CCE4509C-994A-4A15-880E-01DC588B201A}" dt="2021-10-19T12:48:09.625" v="2631" actId="1076"/>
          <ac:spMkLst>
            <pc:docMk/>
            <pc:sldMk cId="137203133" sldId="409"/>
            <ac:spMk id="11" creationId="{3E3F69F1-A824-4B6E-BA2F-8D50721500BA}"/>
          </ac:spMkLst>
        </pc:spChg>
        <pc:spChg chg="add del mod">
          <ac:chgData name="ALEXANDRE" userId="734048d45b8f99b5" providerId="LiveId" clId="{CCE4509C-994A-4A15-880E-01DC588B201A}" dt="2021-10-19T12:49:23.358" v="2654" actId="767"/>
          <ac:spMkLst>
            <pc:docMk/>
            <pc:sldMk cId="137203133" sldId="409"/>
            <ac:spMk id="12" creationId="{D480727C-6DBB-4020-96BF-3B7A6EE2A62D}"/>
          </ac:spMkLst>
        </pc:spChg>
      </pc:sldChg>
      <pc:sldChg chg="add del">
        <pc:chgData name="ALEXANDRE" userId="734048d45b8f99b5" providerId="LiveId" clId="{CCE4509C-994A-4A15-880E-01DC588B201A}" dt="2021-10-19T12:40:30.309" v="2431" actId="2890"/>
        <pc:sldMkLst>
          <pc:docMk/>
          <pc:sldMk cId="1436281125" sldId="409"/>
        </pc:sldMkLst>
      </pc:sldChg>
      <pc:sldChg chg="addSp delSp modSp new mod modAnim modNotesTx">
        <pc:chgData name="ALEXANDRE" userId="734048d45b8f99b5" providerId="LiveId" clId="{CCE4509C-994A-4A15-880E-01DC588B201A}" dt="2021-10-19T12:51:03.686" v="2671" actId="20577"/>
        <pc:sldMkLst>
          <pc:docMk/>
          <pc:sldMk cId="4181713740" sldId="410"/>
        </pc:sldMkLst>
        <pc:spChg chg="del">
          <ac:chgData name="ALEXANDRE" userId="734048d45b8f99b5" providerId="LiveId" clId="{CCE4509C-994A-4A15-880E-01DC588B201A}" dt="2021-10-19T12:50:20.082" v="2657" actId="478"/>
          <ac:spMkLst>
            <pc:docMk/>
            <pc:sldMk cId="4181713740" sldId="410"/>
            <ac:spMk id="2" creationId="{1C9FF324-FED4-4FA4-8139-A662338B7B73}"/>
          </ac:spMkLst>
        </pc:spChg>
        <pc:spChg chg="del mod">
          <ac:chgData name="ALEXANDRE" userId="734048d45b8f99b5" providerId="LiveId" clId="{CCE4509C-994A-4A15-880E-01DC588B201A}" dt="2021-10-19T12:50:23.102" v="2659" actId="478"/>
          <ac:spMkLst>
            <pc:docMk/>
            <pc:sldMk cId="4181713740" sldId="410"/>
            <ac:spMk id="3" creationId="{C7D3BD2C-04E3-4511-9257-4861F85C4262}"/>
          </ac:spMkLst>
        </pc:spChg>
        <pc:picChg chg="add mod">
          <ac:chgData name="ALEXANDRE" userId="734048d45b8f99b5" providerId="LiveId" clId="{CCE4509C-994A-4A15-880E-01DC588B201A}" dt="2021-10-19T12:50:46.850" v="2665" actId="14100"/>
          <ac:picMkLst>
            <pc:docMk/>
            <pc:sldMk cId="4181713740" sldId="410"/>
            <ac:picMk id="4" creationId="{1B4C430E-3296-4CE1-9350-FCE251D55B20}"/>
          </ac:picMkLst>
        </pc:picChg>
      </pc:sldChg>
    </pc:docChg>
  </pc:docChgLst>
  <pc:docChgLst>
    <pc:chgData name="ALEXANDRE B BARRETO" userId="734048d45b8f99b5" providerId="LiveId" clId="{EFBDB3EA-903A-4F5D-832D-1A8C9EDB6065}"/>
    <pc:docChg chg="custSel addSld modSld">
      <pc:chgData name="ALEXANDRE B BARRETO" userId="734048d45b8f99b5" providerId="LiveId" clId="{EFBDB3EA-903A-4F5D-832D-1A8C9EDB6065}" dt="2022-09-23T12:37:04.024" v="13" actId="27636"/>
      <pc:docMkLst>
        <pc:docMk/>
      </pc:docMkLst>
      <pc:sldChg chg="modSp add mod">
        <pc:chgData name="ALEXANDRE B BARRETO" userId="734048d45b8f99b5" providerId="LiveId" clId="{EFBDB3EA-903A-4F5D-832D-1A8C9EDB6065}" dt="2022-09-23T12:37:04.024" v="13" actId="27636"/>
        <pc:sldMkLst>
          <pc:docMk/>
          <pc:sldMk cId="3589112012" sldId="425"/>
        </pc:sldMkLst>
        <pc:spChg chg="mod">
          <ac:chgData name="ALEXANDRE B BARRETO" userId="734048d45b8f99b5" providerId="LiveId" clId="{EFBDB3EA-903A-4F5D-832D-1A8C9EDB6065}" dt="2022-09-23T12:36:59.240" v="11" actId="20577"/>
          <ac:spMkLst>
            <pc:docMk/>
            <pc:sldMk cId="3589112012" sldId="425"/>
            <ac:spMk id="2" creationId="{D54E96AA-04C6-49BC-AF27-06CD4BBC8741}"/>
          </ac:spMkLst>
        </pc:spChg>
        <pc:spChg chg="mod">
          <ac:chgData name="ALEXANDRE B BARRETO" userId="734048d45b8f99b5" providerId="LiveId" clId="{EFBDB3EA-903A-4F5D-832D-1A8C9EDB6065}" dt="2022-09-23T12:37:04.024" v="13" actId="27636"/>
          <ac:spMkLst>
            <pc:docMk/>
            <pc:sldMk cId="3589112012" sldId="425"/>
            <ac:spMk id="3" creationId="{0ED8D551-5CBE-4FDA-9F9C-E7B84DD9D2C5}"/>
          </ac:spMkLst>
        </pc:spChg>
      </pc:sldChg>
    </pc:docChg>
  </pc:docChgLst>
  <pc:docChgLst>
    <pc:chgData name="ALEXANDRE" userId="734048d45b8f99b5" providerId="LiveId" clId="{0C416C57-F7E4-484E-9019-F9D0F2C7E55F}"/>
    <pc:docChg chg="undo custSel addSld delSld modSld sldOrd modMainMaster">
      <pc:chgData name="ALEXANDRE" userId="734048d45b8f99b5" providerId="LiveId" clId="{0C416C57-F7E4-484E-9019-F9D0F2C7E55F}" dt="2021-09-28T21:06:26.283" v="710" actId="47"/>
      <pc:docMkLst>
        <pc:docMk/>
      </pc:docMkLst>
      <pc:sldChg chg="modSp mod">
        <pc:chgData name="ALEXANDRE" userId="734048d45b8f99b5" providerId="LiveId" clId="{0C416C57-F7E4-484E-9019-F9D0F2C7E55F}" dt="2021-09-28T19:47:35.904" v="24" actId="20577"/>
        <pc:sldMkLst>
          <pc:docMk/>
          <pc:sldMk cId="1152343994" sldId="292"/>
        </pc:sldMkLst>
        <pc:spChg chg="mod">
          <ac:chgData name="ALEXANDRE" userId="734048d45b8f99b5" providerId="LiveId" clId="{0C416C57-F7E4-484E-9019-F9D0F2C7E55F}" dt="2021-09-28T19:47:35.904" v="24" actId="20577"/>
          <ac:spMkLst>
            <pc:docMk/>
            <pc:sldMk cId="1152343994" sldId="292"/>
            <ac:spMk id="4" creationId="{D3BFDA17-7C99-BB4B-AA35-34F998ACE2BE}"/>
          </ac:spMkLst>
        </pc:spChg>
      </pc:sldChg>
      <pc:sldChg chg="ord">
        <pc:chgData name="ALEXANDRE" userId="734048d45b8f99b5" providerId="LiveId" clId="{0C416C57-F7E4-484E-9019-F9D0F2C7E55F}" dt="2021-09-28T20:09:45.248" v="494"/>
        <pc:sldMkLst>
          <pc:docMk/>
          <pc:sldMk cId="3219816913" sldId="343"/>
        </pc:sldMkLst>
      </pc:sldChg>
      <pc:sldChg chg="del">
        <pc:chgData name="ALEXANDRE" userId="734048d45b8f99b5" providerId="LiveId" clId="{0C416C57-F7E4-484E-9019-F9D0F2C7E55F}" dt="2021-09-28T21:05:24.351" v="709" actId="47"/>
        <pc:sldMkLst>
          <pc:docMk/>
          <pc:sldMk cId="698950737" sldId="344"/>
        </pc:sldMkLst>
      </pc:sldChg>
      <pc:sldChg chg="del">
        <pc:chgData name="ALEXANDRE" userId="734048d45b8f99b5" providerId="LiveId" clId="{0C416C57-F7E4-484E-9019-F9D0F2C7E55F}" dt="2021-09-28T21:05:24.351" v="709" actId="47"/>
        <pc:sldMkLst>
          <pc:docMk/>
          <pc:sldMk cId="4287313864" sldId="345"/>
        </pc:sldMkLst>
      </pc:sldChg>
      <pc:sldChg chg="addSp modSp mod">
        <pc:chgData name="ALEXANDRE" userId="734048d45b8f99b5" providerId="LiveId" clId="{0C416C57-F7E4-484E-9019-F9D0F2C7E55F}" dt="2021-09-28T20:00:32.551" v="229" actId="14100"/>
        <pc:sldMkLst>
          <pc:docMk/>
          <pc:sldMk cId="1073777120" sldId="346"/>
        </pc:sldMkLst>
        <pc:spChg chg="mod">
          <ac:chgData name="ALEXANDRE" userId="734048d45b8f99b5" providerId="LiveId" clId="{0C416C57-F7E4-484E-9019-F9D0F2C7E55F}" dt="2021-09-28T20:00:32.551" v="229" actId="14100"/>
          <ac:spMkLst>
            <pc:docMk/>
            <pc:sldMk cId="1073777120" sldId="346"/>
            <ac:spMk id="2" creationId="{53C0C110-2593-40A1-A0FB-75840A94ED7D}"/>
          </ac:spMkLst>
        </pc:spChg>
        <pc:spChg chg="mod">
          <ac:chgData name="ALEXANDRE" userId="734048d45b8f99b5" providerId="LiveId" clId="{0C416C57-F7E4-484E-9019-F9D0F2C7E55F}" dt="2021-09-28T20:00:30.496" v="228" actId="1076"/>
          <ac:spMkLst>
            <pc:docMk/>
            <pc:sldMk cId="1073777120" sldId="346"/>
            <ac:spMk id="3" creationId="{B37AB382-70B7-4763-BDE9-9026CD65FFC0}"/>
          </ac:spMkLst>
        </pc:spChg>
        <pc:spChg chg="add mod">
          <ac:chgData name="ALEXANDRE" userId="734048d45b8f99b5" providerId="LiveId" clId="{0C416C57-F7E4-484E-9019-F9D0F2C7E55F}" dt="2021-09-28T19:59:21.766" v="203" actId="1076"/>
          <ac:spMkLst>
            <pc:docMk/>
            <pc:sldMk cId="1073777120" sldId="346"/>
            <ac:spMk id="5" creationId="{45834D20-9805-45B2-B578-41671016C99F}"/>
          </ac:spMkLst>
        </pc:spChg>
      </pc:sldChg>
      <pc:sldChg chg="del">
        <pc:chgData name="ALEXANDRE" userId="734048d45b8f99b5" providerId="LiveId" clId="{0C416C57-F7E4-484E-9019-F9D0F2C7E55F}" dt="2021-09-28T20:00:41.128" v="230" actId="47"/>
        <pc:sldMkLst>
          <pc:docMk/>
          <pc:sldMk cId="383722159" sldId="348"/>
        </pc:sldMkLst>
      </pc:sldChg>
      <pc:sldChg chg="del">
        <pc:chgData name="ALEXANDRE" userId="734048d45b8f99b5" providerId="LiveId" clId="{0C416C57-F7E4-484E-9019-F9D0F2C7E55F}" dt="2021-09-28T20:58:34.637" v="607" actId="47"/>
        <pc:sldMkLst>
          <pc:docMk/>
          <pc:sldMk cId="1176682376" sldId="349"/>
        </pc:sldMkLst>
      </pc:sldChg>
      <pc:sldChg chg="add del">
        <pc:chgData name="ALEXANDRE" userId="734048d45b8f99b5" providerId="LiveId" clId="{0C416C57-F7E4-484E-9019-F9D0F2C7E55F}" dt="2021-09-28T20:58:48.827" v="612" actId="47"/>
        <pc:sldMkLst>
          <pc:docMk/>
          <pc:sldMk cId="552051472" sldId="350"/>
        </pc:sldMkLst>
      </pc:sldChg>
      <pc:sldChg chg="add del">
        <pc:chgData name="ALEXANDRE" userId="734048d45b8f99b5" providerId="LiveId" clId="{0C416C57-F7E4-484E-9019-F9D0F2C7E55F}" dt="2021-09-28T20:58:44.458" v="610" actId="47"/>
        <pc:sldMkLst>
          <pc:docMk/>
          <pc:sldMk cId="2549055799" sldId="351"/>
        </pc:sldMkLst>
      </pc:sldChg>
      <pc:sldChg chg="modSp mod">
        <pc:chgData name="ALEXANDRE" userId="734048d45b8f99b5" providerId="LiveId" clId="{0C416C57-F7E4-484E-9019-F9D0F2C7E55F}" dt="2021-09-28T20:59:01.782" v="614" actId="27636"/>
        <pc:sldMkLst>
          <pc:docMk/>
          <pc:sldMk cId="655815345" sldId="353"/>
        </pc:sldMkLst>
        <pc:spChg chg="mod">
          <ac:chgData name="ALEXANDRE" userId="734048d45b8f99b5" providerId="LiveId" clId="{0C416C57-F7E4-484E-9019-F9D0F2C7E55F}" dt="2021-09-28T20:59:01.782" v="614" actId="27636"/>
          <ac:spMkLst>
            <pc:docMk/>
            <pc:sldMk cId="655815345" sldId="353"/>
            <ac:spMk id="3" creationId="{BD2CF0A5-D91E-430A-8EC7-F5DCE728A64B}"/>
          </ac:spMkLst>
        </pc:spChg>
      </pc:sldChg>
      <pc:sldChg chg="del">
        <pc:chgData name="ALEXANDRE" userId="734048d45b8f99b5" providerId="LiveId" clId="{0C416C57-F7E4-484E-9019-F9D0F2C7E55F}" dt="2021-09-28T21:03:08.009" v="708" actId="47"/>
        <pc:sldMkLst>
          <pc:docMk/>
          <pc:sldMk cId="968482232" sldId="356"/>
        </pc:sldMkLst>
      </pc:sldChg>
      <pc:sldChg chg="del">
        <pc:chgData name="ALEXANDRE" userId="734048d45b8f99b5" providerId="LiveId" clId="{0C416C57-F7E4-484E-9019-F9D0F2C7E55F}" dt="2021-09-28T21:02:55.137" v="707" actId="47"/>
        <pc:sldMkLst>
          <pc:docMk/>
          <pc:sldMk cId="508480602" sldId="357"/>
        </pc:sldMkLst>
      </pc:sldChg>
      <pc:sldChg chg="modSp mod">
        <pc:chgData name="ALEXANDRE" userId="734048d45b8f99b5" providerId="LiveId" clId="{0C416C57-F7E4-484E-9019-F9D0F2C7E55F}" dt="2021-09-28T20:58:22.925" v="606" actId="1076"/>
        <pc:sldMkLst>
          <pc:docMk/>
          <pc:sldMk cId="4245898271" sldId="363"/>
        </pc:sldMkLst>
        <pc:spChg chg="mod">
          <ac:chgData name="ALEXANDRE" userId="734048d45b8f99b5" providerId="LiveId" clId="{0C416C57-F7E4-484E-9019-F9D0F2C7E55F}" dt="2021-09-28T20:58:15.144" v="604" actId="14100"/>
          <ac:spMkLst>
            <pc:docMk/>
            <pc:sldMk cId="4245898271" sldId="363"/>
            <ac:spMk id="3" creationId="{1C790CEF-8031-4616-AD36-A4F20EFF9A1E}"/>
          </ac:spMkLst>
        </pc:spChg>
        <pc:spChg chg="mod">
          <ac:chgData name="ALEXANDRE" userId="734048d45b8f99b5" providerId="LiveId" clId="{0C416C57-F7E4-484E-9019-F9D0F2C7E55F}" dt="2021-09-28T20:58:17.071" v="605" actId="20577"/>
          <ac:spMkLst>
            <pc:docMk/>
            <pc:sldMk cId="4245898271" sldId="363"/>
            <ac:spMk id="5" creationId="{571276FA-332E-4BEB-A7AD-0DC8171799EB}"/>
          </ac:spMkLst>
        </pc:spChg>
        <pc:grpChg chg="mod">
          <ac:chgData name="ALEXANDRE" userId="734048d45b8f99b5" providerId="LiveId" clId="{0C416C57-F7E4-484E-9019-F9D0F2C7E55F}" dt="2021-09-28T20:58:22.925" v="606" actId="1076"/>
          <ac:grpSpMkLst>
            <pc:docMk/>
            <pc:sldMk cId="4245898271" sldId="363"/>
            <ac:grpSpMk id="14" creationId="{8BD92C13-7E7A-4A5D-A6BE-A1E591BE9AA3}"/>
          </ac:grpSpMkLst>
        </pc:grpChg>
        <pc:cxnChg chg="mod">
          <ac:chgData name="ALEXANDRE" userId="734048d45b8f99b5" providerId="LiveId" clId="{0C416C57-F7E4-484E-9019-F9D0F2C7E55F}" dt="2021-09-28T20:58:15.144" v="604" actId="14100"/>
          <ac:cxnSpMkLst>
            <pc:docMk/>
            <pc:sldMk cId="4245898271" sldId="363"/>
            <ac:cxnSpMk id="9" creationId="{5DDC1FE2-7596-42BE-8E32-CBF662A913BB}"/>
          </ac:cxnSpMkLst>
        </pc:cxnChg>
      </pc:sldChg>
      <pc:sldChg chg="del">
        <pc:chgData name="ALEXANDRE" userId="734048d45b8f99b5" providerId="LiveId" clId="{0C416C57-F7E4-484E-9019-F9D0F2C7E55F}" dt="2021-09-28T21:02:48.421" v="706" actId="47"/>
        <pc:sldMkLst>
          <pc:docMk/>
          <pc:sldMk cId="2640769439" sldId="366"/>
        </pc:sldMkLst>
      </pc:sldChg>
      <pc:sldChg chg="del">
        <pc:chgData name="ALEXANDRE" userId="734048d45b8f99b5" providerId="LiveId" clId="{0C416C57-F7E4-484E-9019-F9D0F2C7E55F}" dt="2021-09-28T21:06:26.283" v="710" actId="47"/>
        <pc:sldMkLst>
          <pc:docMk/>
          <pc:sldMk cId="2966018025" sldId="377"/>
        </pc:sldMkLst>
      </pc:sldChg>
      <pc:sldChg chg="del">
        <pc:chgData name="ALEXANDRE" userId="734048d45b8f99b5" providerId="LiveId" clId="{0C416C57-F7E4-484E-9019-F9D0F2C7E55F}" dt="2021-09-28T21:06:26.283" v="710" actId="47"/>
        <pc:sldMkLst>
          <pc:docMk/>
          <pc:sldMk cId="684846214" sldId="378"/>
        </pc:sldMkLst>
      </pc:sldChg>
      <pc:sldChg chg="del">
        <pc:chgData name="ALEXANDRE" userId="734048d45b8f99b5" providerId="LiveId" clId="{0C416C57-F7E4-484E-9019-F9D0F2C7E55F}" dt="2021-09-28T21:06:26.283" v="710" actId="47"/>
        <pc:sldMkLst>
          <pc:docMk/>
          <pc:sldMk cId="3748212451" sldId="379"/>
        </pc:sldMkLst>
      </pc:sldChg>
      <pc:sldChg chg="del">
        <pc:chgData name="ALEXANDRE" userId="734048d45b8f99b5" providerId="LiveId" clId="{0C416C57-F7E4-484E-9019-F9D0F2C7E55F}" dt="2021-09-28T21:06:26.283" v="710" actId="47"/>
        <pc:sldMkLst>
          <pc:docMk/>
          <pc:sldMk cId="3989370961" sldId="380"/>
        </pc:sldMkLst>
      </pc:sldChg>
      <pc:sldChg chg="del">
        <pc:chgData name="ALEXANDRE" userId="734048d45b8f99b5" providerId="LiveId" clId="{0C416C57-F7E4-484E-9019-F9D0F2C7E55F}" dt="2021-09-28T21:06:26.283" v="710" actId="47"/>
        <pc:sldMkLst>
          <pc:docMk/>
          <pc:sldMk cId="1457518273" sldId="381"/>
        </pc:sldMkLst>
      </pc:sldChg>
      <pc:sldChg chg="addSp delSp modSp new mod">
        <pc:chgData name="ALEXANDRE" userId="734048d45b8f99b5" providerId="LiveId" clId="{0C416C57-F7E4-484E-9019-F9D0F2C7E55F}" dt="2021-09-28T19:57:06.795" v="185" actId="6549"/>
        <pc:sldMkLst>
          <pc:docMk/>
          <pc:sldMk cId="3475138527" sldId="385"/>
        </pc:sldMkLst>
        <pc:spChg chg="mod">
          <ac:chgData name="ALEXANDRE" userId="734048d45b8f99b5" providerId="LiveId" clId="{0C416C57-F7E4-484E-9019-F9D0F2C7E55F}" dt="2021-09-28T19:57:06.795" v="185" actId="6549"/>
          <ac:spMkLst>
            <pc:docMk/>
            <pc:sldMk cId="3475138527" sldId="385"/>
            <ac:spMk id="2" creationId="{38FC9F15-86C2-4DDC-A9B3-3230ECA20423}"/>
          </ac:spMkLst>
        </pc:spChg>
        <pc:spChg chg="del">
          <ac:chgData name="ALEXANDRE" userId="734048d45b8f99b5" providerId="LiveId" clId="{0C416C57-F7E4-484E-9019-F9D0F2C7E55F}" dt="2021-09-28T19:49:51.260" v="58" actId="478"/>
          <ac:spMkLst>
            <pc:docMk/>
            <pc:sldMk cId="3475138527" sldId="385"/>
            <ac:spMk id="3" creationId="{662DE90C-548E-4B94-B4F1-7264ADBC0D5E}"/>
          </ac:spMkLst>
        </pc:spChg>
        <pc:spChg chg="mod">
          <ac:chgData name="ALEXANDRE" userId="734048d45b8f99b5" providerId="LiveId" clId="{0C416C57-F7E4-484E-9019-F9D0F2C7E55F}" dt="2021-09-28T19:49:51.950" v="59"/>
          <ac:spMkLst>
            <pc:docMk/>
            <pc:sldMk cId="3475138527" sldId="385"/>
            <ac:spMk id="5" creationId="{BF19D9F6-5AC8-464E-A008-E222C7A60467}"/>
          </ac:spMkLst>
        </pc:spChg>
        <pc:spChg chg="mod">
          <ac:chgData name="ALEXANDRE" userId="734048d45b8f99b5" providerId="LiveId" clId="{0C416C57-F7E4-484E-9019-F9D0F2C7E55F}" dt="2021-09-28T19:49:51.950" v="59"/>
          <ac:spMkLst>
            <pc:docMk/>
            <pc:sldMk cId="3475138527" sldId="385"/>
            <ac:spMk id="6" creationId="{B3F4CA82-A7D8-48E6-83B8-105030859D7B}"/>
          </ac:spMkLst>
        </pc:spChg>
        <pc:spChg chg="mod">
          <ac:chgData name="ALEXANDRE" userId="734048d45b8f99b5" providerId="LiveId" clId="{0C416C57-F7E4-484E-9019-F9D0F2C7E55F}" dt="2021-09-28T19:49:51.950" v="59"/>
          <ac:spMkLst>
            <pc:docMk/>
            <pc:sldMk cId="3475138527" sldId="385"/>
            <ac:spMk id="7" creationId="{942EAA75-9FE5-4448-8B02-DAE29D39AC41}"/>
          </ac:spMkLst>
        </pc:spChg>
        <pc:spChg chg="mod">
          <ac:chgData name="ALEXANDRE" userId="734048d45b8f99b5" providerId="LiveId" clId="{0C416C57-F7E4-484E-9019-F9D0F2C7E55F}" dt="2021-09-28T19:49:51.950" v="59"/>
          <ac:spMkLst>
            <pc:docMk/>
            <pc:sldMk cId="3475138527" sldId="385"/>
            <ac:spMk id="8" creationId="{B7E60C5A-A7CF-4CA2-B9D0-4A178FB666E6}"/>
          </ac:spMkLst>
        </pc:spChg>
        <pc:spChg chg="mod">
          <ac:chgData name="ALEXANDRE" userId="734048d45b8f99b5" providerId="LiveId" clId="{0C416C57-F7E4-484E-9019-F9D0F2C7E55F}" dt="2021-09-28T19:49:51.950" v="59"/>
          <ac:spMkLst>
            <pc:docMk/>
            <pc:sldMk cId="3475138527" sldId="385"/>
            <ac:spMk id="9" creationId="{B8973446-3C98-4BDA-B350-6A14FFFEB1E0}"/>
          </ac:spMkLst>
        </pc:spChg>
        <pc:spChg chg="mod">
          <ac:chgData name="ALEXANDRE" userId="734048d45b8f99b5" providerId="LiveId" clId="{0C416C57-F7E4-484E-9019-F9D0F2C7E55F}" dt="2021-09-28T19:49:51.950" v="59"/>
          <ac:spMkLst>
            <pc:docMk/>
            <pc:sldMk cId="3475138527" sldId="385"/>
            <ac:spMk id="10" creationId="{0EFD3A10-7621-4218-AA46-43B28E26CC88}"/>
          </ac:spMkLst>
        </pc:spChg>
        <pc:spChg chg="mod">
          <ac:chgData name="ALEXANDRE" userId="734048d45b8f99b5" providerId="LiveId" clId="{0C416C57-F7E4-484E-9019-F9D0F2C7E55F}" dt="2021-09-28T19:56:53.817" v="182" actId="1076"/>
          <ac:spMkLst>
            <pc:docMk/>
            <pc:sldMk cId="3475138527" sldId="385"/>
            <ac:spMk id="12" creationId="{E865F1C8-24D2-4256-A55E-94247A30187D}"/>
          </ac:spMkLst>
        </pc:spChg>
        <pc:spChg chg="mod">
          <ac:chgData name="ALEXANDRE" userId="734048d45b8f99b5" providerId="LiveId" clId="{0C416C57-F7E4-484E-9019-F9D0F2C7E55F}" dt="2021-09-28T19:56:53.817" v="182" actId="1076"/>
          <ac:spMkLst>
            <pc:docMk/>
            <pc:sldMk cId="3475138527" sldId="385"/>
            <ac:spMk id="13" creationId="{16ADA390-AF13-47E4-A40E-E7BA120A190E}"/>
          </ac:spMkLst>
        </pc:spChg>
        <pc:spChg chg="mod">
          <ac:chgData name="ALEXANDRE" userId="734048d45b8f99b5" providerId="LiveId" clId="{0C416C57-F7E4-484E-9019-F9D0F2C7E55F}" dt="2021-09-28T19:56:53.817" v="182" actId="1076"/>
          <ac:spMkLst>
            <pc:docMk/>
            <pc:sldMk cId="3475138527" sldId="385"/>
            <ac:spMk id="14" creationId="{6442D35B-6497-49BE-A555-DB91CDF8CC33}"/>
          </ac:spMkLst>
        </pc:spChg>
        <pc:spChg chg="mod">
          <ac:chgData name="ALEXANDRE" userId="734048d45b8f99b5" providerId="LiveId" clId="{0C416C57-F7E4-484E-9019-F9D0F2C7E55F}" dt="2021-09-28T19:56:53.817" v="182" actId="1076"/>
          <ac:spMkLst>
            <pc:docMk/>
            <pc:sldMk cId="3475138527" sldId="385"/>
            <ac:spMk id="15" creationId="{A8F0D089-AC3A-4205-B590-6B86BC48337F}"/>
          </ac:spMkLst>
        </pc:spChg>
        <pc:spChg chg="mod">
          <ac:chgData name="ALEXANDRE" userId="734048d45b8f99b5" providerId="LiveId" clId="{0C416C57-F7E4-484E-9019-F9D0F2C7E55F}" dt="2021-09-28T19:56:53.817" v="182" actId="1076"/>
          <ac:spMkLst>
            <pc:docMk/>
            <pc:sldMk cId="3475138527" sldId="385"/>
            <ac:spMk id="16" creationId="{F018F726-D3C5-4957-9910-18788A1ADF00}"/>
          </ac:spMkLst>
        </pc:spChg>
        <pc:spChg chg="mod">
          <ac:chgData name="ALEXANDRE" userId="734048d45b8f99b5" providerId="LiveId" clId="{0C416C57-F7E4-484E-9019-F9D0F2C7E55F}" dt="2021-09-28T19:56:53.817" v="182" actId="1076"/>
          <ac:spMkLst>
            <pc:docMk/>
            <pc:sldMk cId="3475138527" sldId="385"/>
            <ac:spMk id="17" creationId="{E65C71E5-3AF9-45DF-8686-3AF8F02343D2}"/>
          </ac:spMkLst>
        </pc:spChg>
        <pc:spChg chg="mod">
          <ac:chgData name="ALEXANDRE" userId="734048d45b8f99b5" providerId="LiveId" clId="{0C416C57-F7E4-484E-9019-F9D0F2C7E55F}" dt="2021-09-28T19:56:53.817" v="182" actId="1076"/>
          <ac:spMkLst>
            <pc:docMk/>
            <pc:sldMk cId="3475138527" sldId="385"/>
            <ac:spMk id="25" creationId="{D346928C-132C-42ED-9F2C-AD15B0DB501A}"/>
          </ac:spMkLst>
        </pc:spChg>
        <pc:spChg chg="mod">
          <ac:chgData name="ALEXANDRE" userId="734048d45b8f99b5" providerId="LiveId" clId="{0C416C57-F7E4-484E-9019-F9D0F2C7E55F}" dt="2021-09-28T19:56:53.817" v="182" actId="1076"/>
          <ac:spMkLst>
            <pc:docMk/>
            <pc:sldMk cId="3475138527" sldId="385"/>
            <ac:spMk id="27" creationId="{546A8BA3-B47A-4A18-8DDE-EED533EEB9D5}"/>
          </ac:spMkLst>
        </pc:spChg>
        <pc:spChg chg="mod">
          <ac:chgData name="ALEXANDRE" userId="734048d45b8f99b5" providerId="LiveId" clId="{0C416C57-F7E4-484E-9019-F9D0F2C7E55F}" dt="2021-09-28T19:56:53.817" v="182" actId="1076"/>
          <ac:spMkLst>
            <pc:docMk/>
            <pc:sldMk cId="3475138527" sldId="385"/>
            <ac:spMk id="28" creationId="{38D630C1-3930-4D14-BAF3-D00479A1BA26}"/>
          </ac:spMkLst>
        </pc:spChg>
        <pc:spChg chg="mod">
          <ac:chgData name="ALEXANDRE" userId="734048d45b8f99b5" providerId="LiveId" clId="{0C416C57-F7E4-484E-9019-F9D0F2C7E55F}" dt="2021-09-28T19:56:53.817" v="182" actId="1076"/>
          <ac:spMkLst>
            <pc:docMk/>
            <pc:sldMk cId="3475138527" sldId="385"/>
            <ac:spMk id="29" creationId="{90BB87B2-A949-4F73-AA5A-5E8D92E31307}"/>
          </ac:spMkLst>
        </pc:spChg>
        <pc:spChg chg="mod">
          <ac:chgData name="ALEXANDRE" userId="734048d45b8f99b5" providerId="LiveId" clId="{0C416C57-F7E4-484E-9019-F9D0F2C7E55F}" dt="2021-09-28T19:56:53.817" v="182" actId="1076"/>
          <ac:spMkLst>
            <pc:docMk/>
            <pc:sldMk cId="3475138527" sldId="385"/>
            <ac:spMk id="31" creationId="{2AA6F6ED-75F9-4181-AFE3-3501958B57B7}"/>
          </ac:spMkLst>
        </pc:spChg>
        <pc:spChg chg="mod">
          <ac:chgData name="ALEXANDRE" userId="734048d45b8f99b5" providerId="LiveId" clId="{0C416C57-F7E4-484E-9019-F9D0F2C7E55F}" dt="2021-09-28T19:56:53.817" v="182" actId="1076"/>
          <ac:spMkLst>
            <pc:docMk/>
            <pc:sldMk cId="3475138527" sldId="385"/>
            <ac:spMk id="32" creationId="{733F1FB5-C757-4E1D-B51F-11E88D315633}"/>
          </ac:spMkLst>
        </pc:spChg>
        <pc:spChg chg="mod">
          <ac:chgData name="ALEXANDRE" userId="734048d45b8f99b5" providerId="LiveId" clId="{0C416C57-F7E4-484E-9019-F9D0F2C7E55F}" dt="2021-09-28T19:56:53.817" v="182" actId="1076"/>
          <ac:spMkLst>
            <pc:docMk/>
            <pc:sldMk cId="3475138527" sldId="385"/>
            <ac:spMk id="34" creationId="{6DB593DD-BB5E-45F1-988B-11EBF0E809C4}"/>
          </ac:spMkLst>
        </pc:spChg>
        <pc:spChg chg="mod">
          <ac:chgData name="ALEXANDRE" userId="734048d45b8f99b5" providerId="LiveId" clId="{0C416C57-F7E4-484E-9019-F9D0F2C7E55F}" dt="2021-09-28T19:56:53.817" v="182" actId="1076"/>
          <ac:spMkLst>
            <pc:docMk/>
            <pc:sldMk cId="3475138527" sldId="385"/>
            <ac:spMk id="35" creationId="{BB980BE8-E3E9-4563-A873-9E08736EE189}"/>
          </ac:spMkLst>
        </pc:spChg>
        <pc:spChg chg="mod">
          <ac:chgData name="ALEXANDRE" userId="734048d45b8f99b5" providerId="LiveId" clId="{0C416C57-F7E4-484E-9019-F9D0F2C7E55F}" dt="2021-09-28T19:56:53.817" v="182" actId="1076"/>
          <ac:spMkLst>
            <pc:docMk/>
            <pc:sldMk cId="3475138527" sldId="385"/>
            <ac:spMk id="36" creationId="{DB73E831-49CA-46C8-9633-F540447D1E60}"/>
          </ac:spMkLst>
        </pc:spChg>
        <pc:spChg chg="mod">
          <ac:chgData name="ALEXANDRE" userId="734048d45b8f99b5" providerId="LiveId" clId="{0C416C57-F7E4-484E-9019-F9D0F2C7E55F}" dt="2021-09-28T19:56:53.817" v="182" actId="1076"/>
          <ac:spMkLst>
            <pc:docMk/>
            <pc:sldMk cId="3475138527" sldId="385"/>
            <ac:spMk id="37" creationId="{1ABBE281-3630-42E0-A3BE-F72B36B52AE9}"/>
          </ac:spMkLst>
        </pc:spChg>
        <pc:spChg chg="mod">
          <ac:chgData name="ALEXANDRE" userId="734048d45b8f99b5" providerId="LiveId" clId="{0C416C57-F7E4-484E-9019-F9D0F2C7E55F}" dt="2021-09-28T19:56:53.817" v="182" actId="1076"/>
          <ac:spMkLst>
            <pc:docMk/>
            <pc:sldMk cId="3475138527" sldId="385"/>
            <ac:spMk id="38" creationId="{252412DC-808D-44F0-A685-11AE743B3978}"/>
          </ac:spMkLst>
        </pc:spChg>
        <pc:spChg chg="mod">
          <ac:chgData name="ALEXANDRE" userId="734048d45b8f99b5" providerId="LiveId" clId="{0C416C57-F7E4-484E-9019-F9D0F2C7E55F}" dt="2021-09-28T19:56:53.817" v="182" actId="1076"/>
          <ac:spMkLst>
            <pc:docMk/>
            <pc:sldMk cId="3475138527" sldId="385"/>
            <ac:spMk id="39" creationId="{470E8747-E1EE-4FEB-8E71-22EB0703499B}"/>
          </ac:spMkLst>
        </pc:spChg>
        <pc:spChg chg="mod">
          <ac:chgData name="ALEXANDRE" userId="734048d45b8f99b5" providerId="LiveId" clId="{0C416C57-F7E4-484E-9019-F9D0F2C7E55F}" dt="2021-09-28T19:56:53.817" v="182" actId="1076"/>
          <ac:spMkLst>
            <pc:docMk/>
            <pc:sldMk cId="3475138527" sldId="385"/>
            <ac:spMk id="40" creationId="{CC627FAA-7AAE-42B4-B426-75ACB9A51BF2}"/>
          </ac:spMkLst>
        </pc:spChg>
        <pc:spChg chg="mod">
          <ac:chgData name="ALEXANDRE" userId="734048d45b8f99b5" providerId="LiveId" clId="{0C416C57-F7E4-484E-9019-F9D0F2C7E55F}" dt="2021-09-28T19:56:53.817" v="182" actId="1076"/>
          <ac:spMkLst>
            <pc:docMk/>
            <pc:sldMk cId="3475138527" sldId="385"/>
            <ac:spMk id="41" creationId="{53F979BA-82B5-4DED-B8A9-AB175E8E9A06}"/>
          </ac:spMkLst>
        </pc:spChg>
        <pc:spChg chg="mod">
          <ac:chgData name="ALEXANDRE" userId="734048d45b8f99b5" providerId="LiveId" clId="{0C416C57-F7E4-484E-9019-F9D0F2C7E55F}" dt="2021-09-28T19:56:53.817" v="182" actId="1076"/>
          <ac:spMkLst>
            <pc:docMk/>
            <pc:sldMk cId="3475138527" sldId="385"/>
            <ac:spMk id="42" creationId="{CF409451-B02C-48C8-BFDD-E89C2D72D328}"/>
          </ac:spMkLst>
        </pc:spChg>
        <pc:spChg chg="mod">
          <ac:chgData name="ALEXANDRE" userId="734048d45b8f99b5" providerId="LiveId" clId="{0C416C57-F7E4-484E-9019-F9D0F2C7E55F}" dt="2021-09-28T19:56:53.817" v="182" actId="1076"/>
          <ac:spMkLst>
            <pc:docMk/>
            <pc:sldMk cId="3475138527" sldId="385"/>
            <ac:spMk id="43" creationId="{3FBC664D-2F22-4068-912F-5C7450E0CF31}"/>
          </ac:spMkLst>
        </pc:spChg>
        <pc:spChg chg="mod">
          <ac:chgData name="ALEXANDRE" userId="734048d45b8f99b5" providerId="LiveId" clId="{0C416C57-F7E4-484E-9019-F9D0F2C7E55F}" dt="2021-09-28T19:56:53.817" v="182" actId="1076"/>
          <ac:spMkLst>
            <pc:docMk/>
            <pc:sldMk cId="3475138527" sldId="385"/>
            <ac:spMk id="44" creationId="{91385BB6-D737-4C44-B676-A081785513A9}"/>
          </ac:spMkLst>
        </pc:spChg>
        <pc:spChg chg="mod">
          <ac:chgData name="ALEXANDRE" userId="734048d45b8f99b5" providerId="LiveId" clId="{0C416C57-F7E4-484E-9019-F9D0F2C7E55F}" dt="2021-09-28T19:56:53.817" v="182" actId="1076"/>
          <ac:spMkLst>
            <pc:docMk/>
            <pc:sldMk cId="3475138527" sldId="385"/>
            <ac:spMk id="45" creationId="{4720B7BF-F06E-42EE-87EC-0CDE0594159F}"/>
          </ac:spMkLst>
        </pc:spChg>
        <pc:spChg chg="mod">
          <ac:chgData name="ALEXANDRE" userId="734048d45b8f99b5" providerId="LiveId" clId="{0C416C57-F7E4-484E-9019-F9D0F2C7E55F}" dt="2021-09-28T19:56:53.817" v="182" actId="1076"/>
          <ac:spMkLst>
            <pc:docMk/>
            <pc:sldMk cId="3475138527" sldId="385"/>
            <ac:spMk id="46" creationId="{8D497036-454A-444E-89CC-0DF7655258B2}"/>
          </ac:spMkLst>
        </pc:spChg>
        <pc:spChg chg="mod">
          <ac:chgData name="ALEXANDRE" userId="734048d45b8f99b5" providerId="LiveId" clId="{0C416C57-F7E4-484E-9019-F9D0F2C7E55F}" dt="2021-09-28T19:56:53.817" v="182" actId="1076"/>
          <ac:spMkLst>
            <pc:docMk/>
            <pc:sldMk cId="3475138527" sldId="385"/>
            <ac:spMk id="47" creationId="{73355AEB-DD42-4E8F-9CA2-3EDA45DAA0C3}"/>
          </ac:spMkLst>
        </pc:spChg>
        <pc:spChg chg="mod">
          <ac:chgData name="ALEXANDRE" userId="734048d45b8f99b5" providerId="LiveId" clId="{0C416C57-F7E4-484E-9019-F9D0F2C7E55F}" dt="2021-09-28T19:56:53.817" v="182" actId="1076"/>
          <ac:spMkLst>
            <pc:docMk/>
            <pc:sldMk cId="3475138527" sldId="385"/>
            <ac:spMk id="48" creationId="{D44A8EA8-7E84-4C1E-B4B2-62E3A767E6A9}"/>
          </ac:spMkLst>
        </pc:spChg>
        <pc:spChg chg="mod">
          <ac:chgData name="ALEXANDRE" userId="734048d45b8f99b5" providerId="LiveId" clId="{0C416C57-F7E4-484E-9019-F9D0F2C7E55F}" dt="2021-09-28T19:56:53.817" v="182" actId="1076"/>
          <ac:spMkLst>
            <pc:docMk/>
            <pc:sldMk cId="3475138527" sldId="385"/>
            <ac:spMk id="49" creationId="{6E4A7C66-00A5-43C7-9596-8263B4A78752}"/>
          </ac:spMkLst>
        </pc:spChg>
        <pc:spChg chg="mod">
          <ac:chgData name="ALEXANDRE" userId="734048d45b8f99b5" providerId="LiveId" clId="{0C416C57-F7E4-484E-9019-F9D0F2C7E55F}" dt="2021-09-28T19:56:53.817" v="182" actId="1076"/>
          <ac:spMkLst>
            <pc:docMk/>
            <pc:sldMk cId="3475138527" sldId="385"/>
            <ac:spMk id="50" creationId="{B5CE4826-96C1-4F4F-9670-865EE79EBC04}"/>
          </ac:spMkLst>
        </pc:spChg>
        <pc:spChg chg="mod">
          <ac:chgData name="ALEXANDRE" userId="734048d45b8f99b5" providerId="LiveId" clId="{0C416C57-F7E4-484E-9019-F9D0F2C7E55F}" dt="2021-09-28T19:56:53.817" v="182" actId="1076"/>
          <ac:spMkLst>
            <pc:docMk/>
            <pc:sldMk cId="3475138527" sldId="385"/>
            <ac:spMk id="51" creationId="{137818E3-9AA4-420C-948E-65D08A6EA2D2}"/>
          </ac:spMkLst>
        </pc:spChg>
        <pc:spChg chg="mod">
          <ac:chgData name="ALEXANDRE" userId="734048d45b8f99b5" providerId="LiveId" clId="{0C416C57-F7E4-484E-9019-F9D0F2C7E55F}" dt="2021-09-28T19:56:53.817" v="182" actId="1076"/>
          <ac:spMkLst>
            <pc:docMk/>
            <pc:sldMk cId="3475138527" sldId="385"/>
            <ac:spMk id="52" creationId="{382607F9-34A3-4E49-873B-8D4408CF834F}"/>
          </ac:spMkLst>
        </pc:spChg>
        <pc:spChg chg="mod">
          <ac:chgData name="ALEXANDRE" userId="734048d45b8f99b5" providerId="LiveId" clId="{0C416C57-F7E4-484E-9019-F9D0F2C7E55F}" dt="2021-09-28T19:56:53.817" v="182" actId="1076"/>
          <ac:spMkLst>
            <pc:docMk/>
            <pc:sldMk cId="3475138527" sldId="385"/>
            <ac:spMk id="53" creationId="{201762AC-EA41-45F1-85F6-9283A5DEB741}"/>
          </ac:spMkLst>
        </pc:spChg>
        <pc:spChg chg="mod">
          <ac:chgData name="ALEXANDRE" userId="734048d45b8f99b5" providerId="LiveId" clId="{0C416C57-F7E4-484E-9019-F9D0F2C7E55F}" dt="2021-09-28T19:56:53.817" v="182" actId="1076"/>
          <ac:spMkLst>
            <pc:docMk/>
            <pc:sldMk cId="3475138527" sldId="385"/>
            <ac:spMk id="54" creationId="{D106BF77-743E-4F8C-BA52-23DFC420983B}"/>
          </ac:spMkLst>
        </pc:spChg>
        <pc:spChg chg="mod">
          <ac:chgData name="ALEXANDRE" userId="734048d45b8f99b5" providerId="LiveId" clId="{0C416C57-F7E4-484E-9019-F9D0F2C7E55F}" dt="2021-09-28T19:56:53.817" v="182" actId="1076"/>
          <ac:spMkLst>
            <pc:docMk/>
            <pc:sldMk cId="3475138527" sldId="385"/>
            <ac:spMk id="55" creationId="{238C2E73-D6A0-4709-912B-A4076B634C57}"/>
          </ac:spMkLst>
        </pc:spChg>
        <pc:spChg chg="mod">
          <ac:chgData name="ALEXANDRE" userId="734048d45b8f99b5" providerId="LiveId" clId="{0C416C57-F7E4-484E-9019-F9D0F2C7E55F}" dt="2021-09-28T19:56:53.817" v="182" actId="1076"/>
          <ac:spMkLst>
            <pc:docMk/>
            <pc:sldMk cId="3475138527" sldId="385"/>
            <ac:spMk id="57" creationId="{EF25D732-14BB-4C37-A4F6-6D50EBBEEFFD}"/>
          </ac:spMkLst>
        </pc:spChg>
        <pc:spChg chg="mod">
          <ac:chgData name="ALEXANDRE" userId="734048d45b8f99b5" providerId="LiveId" clId="{0C416C57-F7E4-484E-9019-F9D0F2C7E55F}" dt="2021-09-28T19:56:53.817" v="182" actId="1076"/>
          <ac:spMkLst>
            <pc:docMk/>
            <pc:sldMk cId="3475138527" sldId="385"/>
            <ac:spMk id="58" creationId="{FFA8EB86-9793-429F-8A8D-23C47E8CA3DD}"/>
          </ac:spMkLst>
        </pc:spChg>
        <pc:spChg chg="mod">
          <ac:chgData name="ALEXANDRE" userId="734048d45b8f99b5" providerId="LiveId" clId="{0C416C57-F7E4-484E-9019-F9D0F2C7E55F}" dt="2021-09-28T19:56:53.817" v="182" actId="1076"/>
          <ac:spMkLst>
            <pc:docMk/>
            <pc:sldMk cId="3475138527" sldId="385"/>
            <ac:spMk id="59" creationId="{A15D839F-4AE8-4303-9729-964F045DAEF6}"/>
          </ac:spMkLst>
        </pc:spChg>
        <pc:spChg chg="mod">
          <ac:chgData name="ALEXANDRE" userId="734048d45b8f99b5" providerId="LiveId" clId="{0C416C57-F7E4-484E-9019-F9D0F2C7E55F}" dt="2021-09-28T19:56:53.817" v="182" actId="1076"/>
          <ac:spMkLst>
            <pc:docMk/>
            <pc:sldMk cId="3475138527" sldId="385"/>
            <ac:spMk id="60" creationId="{B2D3A41F-9EC5-4FB3-A616-5EEDA40AE49E}"/>
          </ac:spMkLst>
        </pc:spChg>
        <pc:spChg chg="mod">
          <ac:chgData name="ALEXANDRE" userId="734048d45b8f99b5" providerId="LiveId" clId="{0C416C57-F7E4-484E-9019-F9D0F2C7E55F}" dt="2021-09-28T19:56:53.817" v="182" actId="1076"/>
          <ac:spMkLst>
            <pc:docMk/>
            <pc:sldMk cId="3475138527" sldId="385"/>
            <ac:spMk id="61" creationId="{730FD03A-3A72-4D7B-87C4-C79CBC98A426}"/>
          </ac:spMkLst>
        </pc:spChg>
        <pc:spChg chg="mod">
          <ac:chgData name="ALEXANDRE" userId="734048d45b8f99b5" providerId="LiveId" clId="{0C416C57-F7E4-484E-9019-F9D0F2C7E55F}" dt="2021-09-28T19:56:53.817" v="182" actId="1076"/>
          <ac:spMkLst>
            <pc:docMk/>
            <pc:sldMk cId="3475138527" sldId="385"/>
            <ac:spMk id="62" creationId="{22AF06B5-0FFC-4DDC-AD5F-C32E3804E8D0}"/>
          </ac:spMkLst>
        </pc:spChg>
        <pc:spChg chg="mod">
          <ac:chgData name="ALEXANDRE" userId="734048d45b8f99b5" providerId="LiveId" clId="{0C416C57-F7E4-484E-9019-F9D0F2C7E55F}" dt="2021-09-28T19:56:53.817" v="182" actId="1076"/>
          <ac:spMkLst>
            <pc:docMk/>
            <pc:sldMk cId="3475138527" sldId="385"/>
            <ac:spMk id="63" creationId="{60C91340-1669-42F2-B892-DEF43FE0B61D}"/>
          </ac:spMkLst>
        </pc:spChg>
        <pc:spChg chg="mod">
          <ac:chgData name="ALEXANDRE" userId="734048d45b8f99b5" providerId="LiveId" clId="{0C416C57-F7E4-484E-9019-F9D0F2C7E55F}" dt="2021-09-28T19:56:53.817" v="182" actId="1076"/>
          <ac:spMkLst>
            <pc:docMk/>
            <pc:sldMk cId="3475138527" sldId="385"/>
            <ac:spMk id="64" creationId="{6173F344-4B7B-4752-AACF-01046B9FAF58}"/>
          </ac:spMkLst>
        </pc:spChg>
        <pc:spChg chg="mod">
          <ac:chgData name="ALEXANDRE" userId="734048d45b8f99b5" providerId="LiveId" clId="{0C416C57-F7E4-484E-9019-F9D0F2C7E55F}" dt="2021-09-28T19:56:53.817" v="182" actId="1076"/>
          <ac:spMkLst>
            <pc:docMk/>
            <pc:sldMk cId="3475138527" sldId="385"/>
            <ac:spMk id="65" creationId="{473A6675-07FF-4384-9871-3575FD59CC08}"/>
          </ac:spMkLst>
        </pc:spChg>
        <pc:spChg chg="mod">
          <ac:chgData name="ALEXANDRE" userId="734048d45b8f99b5" providerId="LiveId" clId="{0C416C57-F7E4-484E-9019-F9D0F2C7E55F}" dt="2021-09-28T19:56:53.817" v="182" actId="1076"/>
          <ac:spMkLst>
            <pc:docMk/>
            <pc:sldMk cId="3475138527" sldId="385"/>
            <ac:spMk id="66" creationId="{93C504EA-A8F5-42F3-962B-440EB3AD027F}"/>
          </ac:spMkLst>
        </pc:spChg>
        <pc:spChg chg="mod">
          <ac:chgData name="ALEXANDRE" userId="734048d45b8f99b5" providerId="LiveId" clId="{0C416C57-F7E4-484E-9019-F9D0F2C7E55F}" dt="2021-09-28T19:56:53.817" v="182" actId="1076"/>
          <ac:spMkLst>
            <pc:docMk/>
            <pc:sldMk cId="3475138527" sldId="385"/>
            <ac:spMk id="67" creationId="{1C7ED392-D960-4402-9DE7-0C432F8774AE}"/>
          </ac:spMkLst>
        </pc:spChg>
        <pc:spChg chg="mod">
          <ac:chgData name="ALEXANDRE" userId="734048d45b8f99b5" providerId="LiveId" clId="{0C416C57-F7E4-484E-9019-F9D0F2C7E55F}" dt="2021-09-28T19:56:53.817" v="182" actId="1076"/>
          <ac:spMkLst>
            <pc:docMk/>
            <pc:sldMk cId="3475138527" sldId="385"/>
            <ac:spMk id="68" creationId="{C2D8D8B1-AD94-4965-9FD7-0449621CAEBF}"/>
          </ac:spMkLst>
        </pc:spChg>
        <pc:spChg chg="mod">
          <ac:chgData name="ALEXANDRE" userId="734048d45b8f99b5" providerId="LiveId" clId="{0C416C57-F7E4-484E-9019-F9D0F2C7E55F}" dt="2021-09-28T19:56:53.817" v="182" actId="1076"/>
          <ac:spMkLst>
            <pc:docMk/>
            <pc:sldMk cId="3475138527" sldId="385"/>
            <ac:spMk id="69" creationId="{0A9CA331-4321-45D8-B603-4E3422C29EA4}"/>
          </ac:spMkLst>
        </pc:spChg>
        <pc:spChg chg="mod">
          <ac:chgData name="ALEXANDRE" userId="734048d45b8f99b5" providerId="LiveId" clId="{0C416C57-F7E4-484E-9019-F9D0F2C7E55F}" dt="2021-09-28T19:56:53.817" v="182" actId="1076"/>
          <ac:spMkLst>
            <pc:docMk/>
            <pc:sldMk cId="3475138527" sldId="385"/>
            <ac:spMk id="70" creationId="{D387CC22-7E97-44E8-A47A-B48DBD65CE5D}"/>
          </ac:spMkLst>
        </pc:spChg>
        <pc:spChg chg="mod">
          <ac:chgData name="ALEXANDRE" userId="734048d45b8f99b5" providerId="LiveId" clId="{0C416C57-F7E4-484E-9019-F9D0F2C7E55F}" dt="2021-09-28T19:56:53.817" v="182" actId="1076"/>
          <ac:spMkLst>
            <pc:docMk/>
            <pc:sldMk cId="3475138527" sldId="385"/>
            <ac:spMk id="71" creationId="{00F298D6-5AA2-42E0-BDBB-558FEBE942A9}"/>
          </ac:spMkLst>
        </pc:spChg>
        <pc:spChg chg="mod">
          <ac:chgData name="ALEXANDRE" userId="734048d45b8f99b5" providerId="LiveId" clId="{0C416C57-F7E4-484E-9019-F9D0F2C7E55F}" dt="2021-09-28T19:56:53.817" v="182" actId="1076"/>
          <ac:spMkLst>
            <pc:docMk/>
            <pc:sldMk cId="3475138527" sldId="385"/>
            <ac:spMk id="72" creationId="{EEFEAB64-6A46-4D3D-B0F5-2690F8BB6223}"/>
          </ac:spMkLst>
        </pc:spChg>
        <pc:spChg chg="mod">
          <ac:chgData name="ALEXANDRE" userId="734048d45b8f99b5" providerId="LiveId" clId="{0C416C57-F7E4-484E-9019-F9D0F2C7E55F}" dt="2021-09-28T19:56:53.817" v="182" actId="1076"/>
          <ac:spMkLst>
            <pc:docMk/>
            <pc:sldMk cId="3475138527" sldId="385"/>
            <ac:spMk id="73" creationId="{41E6F165-BD4D-4858-B5C9-E73B2BDBFB92}"/>
          </ac:spMkLst>
        </pc:spChg>
        <pc:spChg chg="mod">
          <ac:chgData name="ALEXANDRE" userId="734048d45b8f99b5" providerId="LiveId" clId="{0C416C57-F7E4-484E-9019-F9D0F2C7E55F}" dt="2021-09-28T19:56:53.817" v="182" actId="1076"/>
          <ac:spMkLst>
            <pc:docMk/>
            <pc:sldMk cId="3475138527" sldId="385"/>
            <ac:spMk id="74" creationId="{BF3E3A95-5DF7-4354-B3B8-7EDEC9D66E4E}"/>
          </ac:spMkLst>
        </pc:spChg>
        <pc:spChg chg="mod">
          <ac:chgData name="ALEXANDRE" userId="734048d45b8f99b5" providerId="LiveId" clId="{0C416C57-F7E4-484E-9019-F9D0F2C7E55F}" dt="2021-09-28T19:56:53.817" v="182" actId="1076"/>
          <ac:spMkLst>
            <pc:docMk/>
            <pc:sldMk cId="3475138527" sldId="385"/>
            <ac:spMk id="75" creationId="{198480B8-BD7A-4E09-A08F-C43DD4FA0902}"/>
          </ac:spMkLst>
        </pc:spChg>
        <pc:spChg chg="mod">
          <ac:chgData name="ALEXANDRE" userId="734048d45b8f99b5" providerId="LiveId" clId="{0C416C57-F7E4-484E-9019-F9D0F2C7E55F}" dt="2021-09-28T19:56:53.817" v="182" actId="1076"/>
          <ac:spMkLst>
            <pc:docMk/>
            <pc:sldMk cId="3475138527" sldId="385"/>
            <ac:spMk id="76" creationId="{39FFDACB-A968-4124-8564-F261E7F45F31}"/>
          </ac:spMkLst>
        </pc:spChg>
        <pc:spChg chg="mod">
          <ac:chgData name="ALEXANDRE" userId="734048d45b8f99b5" providerId="LiveId" clId="{0C416C57-F7E4-484E-9019-F9D0F2C7E55F}" dt="2021-09-28T19:56:53.817" v="182" actId="1076"/>
          <ac:spMkLst>
            <pc:docMk/>
            <pc:sldMk cId="3475138527" sldId="385"/>
            <ac:spMk id="77" creationId="{E32C616C-517B-4518-B80F-61C5A0493FD8}"/>
          </ac:spMkLst>
        </pc:spChg>
        <pc:spChg chg="mod">
          <ac:chgData name="ALEXANDRE" userId="734048d45b8f99b5" providerId="LiveId" clId="{0C416C57-F7E4-484E-9019-F9D0F2C7E55F}" dt="2021-09-28T19:56:53.817" v="182" actId="1076"/>
          <ac:spMkLst>
            <pc:docMk/>
            <pc:sldMk cId="3475138527" sldId="385"/>
            <ac:spMk id="78" creationId="{1365F06A-E298-463A-8A3C-67812C5B1291}"/>
          </ac:spMkLst>
        </pc:spChg>
        <pc:spChg chg="mod">
          <ac:chgData name="ALEXANDRE" userId="734048d45b8f99b5" providerId="LiveId" clId="{0C416C57-F7E4-484E-9019-F9D0F2C7E55F}" dt="2021-09-28T19:56:53.817" v="182" actId="1076"/>
          <ac:spMkLst>
            <pc:docMk/>
            <pc:sldMk cId="3475138527" sldId="385"/>
            <ac:spMk id="79" creationId="{FC05E9AB-6098-45C5-A5FE-763A6A6BA36D}"/>
          </ac:spMkLst>
        </pc:spChg>
        <pc:spChg chg="mod">
          <ac:chgData name="ALEXANDRE" userId="734048d45b8f99b5" providerId="LiveId" clId="{0C416C57-F7E4-484E-9019-F9D0F2C7E55F}" dt="2021-09-28T19:56:53.817" v="182" actId="1076"/>
          <ac:spMkLst>
            <pc:docMk/>
            <pc:sldMk cId="3475138527" sldId="385"/>
            <ac:spMk id="80" creationId="{CB622741-3482-4671-A423-86C5E0A43FD3}"/>
          </ac:spMkLst>
        </pc:spChg>
        <pc:spChg chg="mod">
          <ac:chgData name="ALEXANDRE" userId="734048d45b8f99b5" providerId="LiveId" clId="{0C416C57-F7E4-484E-9019-F9D0F2C7E55F}" dt="2021-09-28T19:56:53.817" v="182" actId="1076"/>
          <ac:spMkLst>
            <pc:docMk/>
            <pc:sldMk cId="3475138527" sldId="385"/>
            <ac:spMk id="81" creationId="{5F5CB5E1-BA78-417A-8056-BDD9EC64531C}"/>
          </ac:spMkLst>
        </pc:spChg>
        <pc:spChg chg="mod">
          <ac:chgData name="ALEXANDRE" userId="734048d45b8f99b5" providerId="LiveId" clId="{0C416C57-F7E4-484E-9019-F9D0F2C7E55F}" dt="2021-09-28T19:56:53.817" v="182" actId="1076"/>
          <ac:spMkLst>
            <pc:docMk/>
            <pc:sldMk cId="3475138527" sldId="385"/>
            <ac:spMk id="82" creationId="{8FB2556F-5CFE-41B8-8554-42EEB6CBB2B5}"/>
          </ac:spMkLst>
        </pc:spChg>
        <pc:spChg chg="mod">
          <ac:chgData name="ALEXANDRE" userId="734048d45b8f99b5" providerId="LiveId" clId="{0C416C57-F7E4-484E-9019-F9D0F2C7E55F}" dt="2021-09-28T19:56:53.817" v="182" actId="1076"/>
          <ac:spMkLst>
            <pc:docMk/>
            <pc:sldMk cId="3475138527" sldId="385"/>
            <ac:spMk id="84" creationId="{41F28070-380E-49B5-A399-DD352EF76A15}"/>
          </ac:spMkLst>
        </pc:spChg>
        <pc:spChg chg="mod">
          <ac:chgData name="ALEXANDRE" userId="734048d45b8f99b5" providerId="LiveId" clId="{0C416C57-F7E4-484E-9019-F9D0F2C7E55F}" dt="2021-09-28T19:56:53.817" v="182" actId="1076"/>
          <ac:spMkLst>
            <pc:docMk/>
            <pc:sldMk cId="3475138527" sldId="385"/>
            <ac:spMk id="85" creationId="{7429729D-0CD7-47BD-9E2D-E94923793A08}"/>
          </ac:spMkLst>
        </pc:spChg>
        <pc:spChg chg="mod">
          <ac:chgData name="ALEXANDRE" userId="734048d45b8f99b5" providerId="LiveId" clId="{0C416C57-F7E4-484E-9019-F9D0F2C7E55F}" dt="2021-09-28T19:56:53.817" v="182" actId="1076"/>
          <ac:spMkLst>
            <pc:docMk/>
            <pc:sldMk cId="3475138527" sldId="385"/>
            <ac:spMk id="86" creationId="{89EF3FDF-10DC-412F-8861-E00F4403B4E4}"/>
          </ac:spMkLst>
        </pc:spChg>
        <pc:spChg chg="mod">
          <ac:chgData name="ALEXANDRE" userId="734048d45b8f99b5" providerId="LiveId" clId="{0C416C57-F7E4-484E-9019-F9D0F2C7E55F}" dt="2021-09-28T19:56:53.817" v="182" actId="1076"/>
          <ac:spMkLst>
            <pc:docMk/>
            <pc:sldMk cId="3475138527" sldId="385"/>
            <ac:spMk id="87" creationId="{F8A8D627-B415-4BDB-B600-23B229EE7102}"/>
          </ac:spMkLst>
        </pc:spChg>
        <pc:spChg chg="mod">
          <ac:chgData name="ALEXANDRE" userId="734048d45b8f99b5" providerId="LiveId" clId="{0C416C57-F7E4-484E-9019-F9D0F2C7E55F}" dt="2021-09-28T19:56:53.817" v="182" actId="1076"/>
          <ac:spMkLst>
            <pc:docMk/>
            <pc:sldMk cId="3475138527" sldId="385"/>
            <ac:spMk id="88" creationId="{34F77C5B-838F-4F96-B356-6F0330CF8C61}"/>
          </ac:spMkLst>
        </pc:spChg>
        <pc:spChg chg="mod">
          <ac:chgData name="ALEXANDRE" userId="734048d45b8f99b5" providerId="LiveId" clId="{0C416C57-F7E4-484E-9019-F9D0F2C7E55F}" dt="2021-09-28T19:56:53.817" v="182" actId="1076"/>
          <ac:spMkLst>
            <pc:docMk/>
            <pc:sldMk cId="3475138527" sldId="385"/>
            <ac:spMk id="89" creationId="{7C749DDD-91FC-4C17-9CBB-373A8EBBF2A8}"/>
          </ac:spMkLst>
        </pc:spChg>
        <pc:spChg chg="mod">
          <ac:chgData name="ALEXANDRE" userId="734048d45b8f99b5" providerId="LiveId" clId="{0C416C57-F7E4-484E-9019-F9D0F2C7E55F}" dt="2021-09-28T19:56:53.817" v="182" actId="1076"/>
          <ac:spMkLst>
            <pc:docMk/>
            <pc:sldMk cId="3475138527" sldId="385"/>
            <ac:spMk id="90" creationId="{5D10B950-6D80-4D85-B6CA-BDB6F2941FEC}"/>
          </ac:spMkLst>
        </pc:spChg>
        <pc:spChg chg="mod">
          <ac:chgData name="ALEXANDRE" userId="734048d45b8f99b5" providerId="LiveId" clId="{0C416C57-F7E4-484E-9019-F9D0F2C7E55F}" dt="2021-09-28T19:56:53.817" v="182" actId="1076"/>
          <ac:spMkLst>
            <pc:docMk/>
            <pc:sldMk cId="3475138527" sldId="385"/>
            <ac:spMk id="92" creationId="{71A5E5B8-CE2F-42B5-88EA-49A2DAEEBC49}"/>
          </ac:spMkLst>
        </pc:spChg>
        <pc:spChg chg="mod">
          <ac:chgData name="ALEXANDRE" userId="734048d45b8f99b5" providerId="LiveId" clId="{0C416C57-F7E4-484E-9019-F9D0F2C7E55F}" dt="2021-09-28T19:56:53.817" v="182" actId="1076"/>
          <ac:spMkLst>
            <pc:docMk/>
            <pc:sldMk cId="3475138527" sldId="385"/>
            <ac:spMk id="93" creationId="{AE21C3B2-A8A7-4CFE-828A-4245A59FC2D7}"/>
          </ac:spMkLst>
        </pc:spChg>
        <pc:spChg chg="mod">
          <ac:chgData name="ALEXANDRE" userId="734048d45b8f99b5" providerId="LiveId" clId="{0C416C57-F7E4-484E-9019-F9D0F2C7E55F}" dt="2021-09-28T19:56:53.817" v="182" actId="1076"/>
          <ac:spMkLst>
            <pc:docMk/>
            <pc:sldMk cId="3475138527" sldId="385"/>
            <ac:spMk id="94" creationId="{5BC31DD5-5AF9-43FA-86FB-A3A63E96AFC5}"/>
          </ac:spMkLst>
        </pc:spChg>
        <pc:spChg chg="mod">
          <ac:chgData name="ALEXANDRE" userId="734048d45b8f99b5" providerId="LiveId" clId="{0C416C57-F7E4-484E-9019-F9D0F2C7E55F}" dt="2021-09-28T19:56:53.817" v="182" actId="1076"/>
          <ac:spMkLst>
            <pc:docMk/>
            <pc:sldMk cId="3475138527" sldId="385"/>
            <ac:spMk id="95" creationId="{CD474902-C4CD-4804-A139-9DB771810C21}"/>
          </ac:spMkLst>
        </pc:spChg>
        <pc:spChg chg="mod">
          <ac:chgData name="ALEXANDRE" userId="734048d45b8f99b5" providerId="LiveId" clId="{0C416C57-F7E4-484E-9019-F9D0F2C7E55F}" dt="2021-09-28T19:56:53.817" v="182" actId="1076"/>
          <ac:spMkLst>
            <pc:docMk/>
            <pc:sldMk cId="3475138527" sldId="385"/>
            <ac:spMk id="96" creationId="{924493DA-EF22-419A-A94B-C6092E71EC8C}"/>
          </ac:spMkLst>
        </pc:spChg>
        <pc:spChg chg="mod">
          <ac:chgData name="ALEXANDRE" userId="734048d45b8f99b5" providerId="LiveId" clId="{0C416C57-F7E4-484E-9019-F9D0F2C7E55F}" dt="2021-09-28T19:56:53.817" v="182" actId="1076"/>
          <ac:spMkLst>
            <pc:docMk/>
            <pc:sldMk cId="3475138527" sldId="385"/>
            <ac:spMk id="97" creationId="{55098F94-3C64-4C96-87A7-342FA6D33090}"/>
          </ac:spMkLst>
        </pc:spChg>
        <pc:spChg chg="mod">
          <ac:chgData name="ALEXANDRE" userId="734048d45b8f99b5" providerId="LiveId" clId="{0C416C57-F7E4-484E-9019-F9D0F2C7E55F}" dt="2021-09-28T19:56:53.817" v="182" actId="1076"/>
          <ac:spMkLst>
            <pc:docMk/>
            <pc:sldMk cId="3475138527" sldId="385"/>
            <ac:spMk id="98" creationId="{0BE5D238-0721-4D31-A460-C474202E85F8}"/>
          </ac:spMkLst>
        </pc:spChg>
        <pc:spChg chg="mod">
          <ac:chgData name="ALEXANDRE" userId="734048d45b8f99b5" providerId="LiveId" clId="{0C416C57-F7E4-484E-9019-F9D0F2C7E55F}" dt="2021-09-28T19:56:53.817" v="182" actId="1076"/>
          <ac:spMkLst>
            <pc:docMk/>
            <pc:sldMk cId="3475138527" sldId="385"/>
            <ac:spMk id="99" creationId="{4DA15536-AD33-4875-AFED-251191899E31}"/>
          </ac:spMkLst>
        </pc:spChg>
        <pc:spChg chg="mod">
          <ac:chgData name="ALEXANDRE" userId="734048d45b8f99b5" providerId="LiveId" clId="{0C416C57-F7E4-484E-9019-F9D0F2C7E55F}" dt="2021-09-28T19:56:53.817" v="182" actId="1076"/>
          <ac:spMkLst>
            <pc:docMk/>
            <pc:sldMk cId="3475138527" sldId="385"/>
            <ac:spMk id="100" creationId="{9D0E287D-B38D-472F-8909-F9492E2149F4}"/>
          </ac:spMkLst>
        </pc:spChg>
        <pc:spChg chg="mod">
          <ac:chgData name="ALEXANDRE" userId="734048d45b8f99b5" providerId="LiveId" clId="{0C416C57-F7E4-484E-9019-F9D0F2C7E55F}" dt="2021-09-28T19:56:53.817" v="182" actId="1076"/>
          <ac:spMkLst>
            <pc:docMk/>
            <pc:sldMk cId="3475138527" sldId="385"/>
            <ac:spMk id="101" creationId="{E0D973D8-85F6-4ACA-B38D-12DBD415F16A}"/>
          </ac:spMkLst>
        </pc:spChg>
        <pc:spChg chg="mod">
          <ac:chgData name="ALEXANDRE" userId="734048d45b8f99b5" providerId="LiveId" clId="{0C416C57-F7E4-484E-9019-F9D0F2C7E55F}" dt="2021-09-28T19:56:53.817" v="182" actId="1076"/>
          <ac:spMkLst>
            <pc:docMk/>
            <pc:sldMk cId="3475138527" sldId="385"/>
            <ac:spMk id="102" creationId="{79A64EAC-D58B-42EF-B903-9DBBC7446046}"/>
          </ac:spMkLst>
        </pc:spChg>
        <pc:spChg chg="mod">
          <ac:chgData name="ALEXANDRE" userId="734048d45b8f99b5" providerId="LiveId" clId="{0C416C57-F7E4-484E-9019-F9D0F2C7E55F}" dt="2021-09-28T19:56:53.817" v="182" actId="1076"/>
          <ac:spMkLst>
            <pc:docMk/>
            <pc:sldMk cId="3475138527" sldId="385"/>
            <ac:spMk id="103" creationId="{D6E0CF6E-1A62-4A78-8C61-39466FDE7C3C}"/>
          </ac:spMkLst>
        </pc:spChg>
        <pc:grpChg chg="add del mod">
          <ac:chgData name="ALEXANDRE" userId="734048d45b8f99b5" providerId="LiveId" clId="{0C416C57-F7E4-484E-9019-F9D0F2C7E55F}" dt="2021-09-28T19:56:23.572" v="168" actId="478"/>
          <ac:grpSpMkLst>
            <pc:docMk/>
            <pc:sldMk cId="3475138527" sldId="385"/>
            <ac:grpSpMk id="4" creationId="{F8617E3F-5D91-462B-8F08-C4613E998E60}"/>
          </ac:grpSpMkLst>
        </pc:grpChg>
        <pc:grpChg chg="add mod">
          <ac:chgData name="ALEXANDRE" userId="734048d45b8f99b5" providerId="LiveId" clId="{0C416C57-F7E4-484E-9019-F9D0F2C7E55F}" dt="2021-09-28T19:56:53.817" v="182" actId="1076"/>
          <ac:grpSpMkLst>
            <pc:docMk/>
            <pc:sldMk cId="3475138527" sldId="385"/>
            <ac:grpSpMk id="11" creationId="{3A0ED951-430F-4B46-999C-2B022B8B523C}"/>
          </ac:grpSpMkLst>
        </pc:grpChg>
        <pc:grpChg chg="add mod">
          <ac:chgData name="ALEXANDRE" userId="734048d45b8f99b5" providerId="LiveId" clId="{0C416C57-F7E4-484E-9019-F9D0F2C7E55F}" dt="2021-09-28T19:56:53.817" v="182" actId="1076"/>
          <ac:grpSpMkLst>
            <pc:docMk/>
            <pc:sldMk cId="3475138527" sldId="385"/>
            <ac:grpSpMk id="18" creationId="{C8E89060-F390-45EE-9CDE-897AD97CA674}"/>
          </ac:grpSpMkLst>
        </pc:grpChg>
        <pc:grpChg chg="mod">
          <ac:chgData name="ALEXANDRE" userId="734048d45b8f99b5" providerId="LiveId" clId="{0C416C57-F7E4-484E-9019-F9D0F2C7E55F}" dt="2021-09-28T19:56:53.817" v="182" actId="1076"/>
          <ac:grpSpMkLst>
            <pc:docMk/>
            <pc:sldMk cId="3475138527" sldId="385"/>
            <ac:grpSpMk id="19" creationId="{D8F62BA2-AE66-4829-8B08-923DD8F0A2F5}"/>
          </ac:grpSpMkLst>
        </pc:grpChg>
        <pc:grpChg chg="mod">
          <ac:chgData name="ALEXANDRE" userId="734048d45b8f99b5" providerId="LiveId" clId="{0C416C57-F7E4-484E-9019-F9D0F2C7E55F}" dt="2021-09-28T19:56:53.817" v="182" actId="1076"/>
          <ac:grpSpMkLst>
            <pc:docMk/>
            <pc:sldMk cId="3475138527" sldId="385"/>
            <ac:grpSpMk id="20" creationId="{E7FD4008-8A27-429B-8782-7712E29C28A3}"/>
          </ac:grpSpMkLst>
        </pc:grpChg>
        <pc:grpChg chg="mod">
          <ac:chgData name="ALEXANDRE" userId="734048d45b8f99b5" providerId="LiveId" clId="{0C416C57-F7E4-484E-9019-F9D0F2C7E55F}" dt="2021-09-28T19:56:53.817" v="182" actId="1076"/>
          <ac:grpSpMkLst>
            <pc:docMk/>
            <pc:sldMk cId="3475138527" sldId="385"/>
            <ac:grpSpMk id="21" creationId="{9051B5AD-DFAA-41C5-B5A5-BB4198672ACC}"/>
          </ac:grpSpMkLst>
        </pc:grpChg>
        <pc:grpChg chg="mod">
          <ac:chgData name="ALEXANDRE" userId="734048d45b8f99b5" providerId="LiveId" clId="{0C416C57-F7E4-484E-9019-F9D0F2C7E55F}" dt="2021-09-28T19:56:53.817" v="182" actId="1076"/>
          <ac:grpSpMkLst>
            <pc:docMk/>
            <pc:sldMk cId="3475138527" sldId="385"/>
            <ac:grpSpMk id="22" creationId="{07DD7080-764A-43F3-AEBD-BE2D9DE9E12A}"/>
          </ac:grpSpMkLst>
        </pc:grpChg>
        <pc:grpChg chg="mod">
          <ac:chgData name="ALEXANDRE" userId="734048d45b8f99b5" providerId="LiveId" clId="{0C416C57-F7E4-484E-9019-F9D0F2C7E55F}" dt="2021-09-28T19:56:53.817" v="182" actId="1076"/>
          <ac:grpSpMkLst>
            <pc:docMk/>
            <pc:sldMk cId="3475138527" sldId="385"/>
            <ac:grpSpMk id="23" creationId="{9943C6BA-4115-44FA-A315-7DAAC6E15B83}"/>
          </ac:grpSpMkLst>
        </pc:grpChg>
        <pc:grpChg chg="mod">
          <ac:chgData name="ALEXANDRE" userId="734048d45b8f99b5" providerId="LiveId" clId="{0C416C57-F7E4-484E-9019-F9D0F2C7E55F}" dt="2021-09-28T19:56:53.817" v="182" actId="1076"/>
          <ac:grpSpMkLst>
            <pc:docMk/>
            <pc:sldMk cId="3475138527" sldId="385"/>
            <ac:grpSpMk id="24" creationId="{F152CBFF-D46D-4B38-B0DA-4A596D9F8F55}"/>
          </ac:grpSpMkLst>
        </pc:grpChg>
        <pc:grpChg chg="mod">
          <ac:chgData name="ALEXANDRE" userId="734048d45b8f99b5" providerId="LiveId" clId="{0C416C57-F7E4-484E-9019-F9D0F2C7E55F}" dt="2021-09-28T19:56:53.817" v="182" actId="1076"/>
          <ac:grpSpMkLst>
            <pc:docMk/>
            <pc:sldMk cId="3475138527" sldId="385"/>
            <ac:grpSpMk id="26" creationId="{A64B5F98-3CE0-43A2-9E76-8CB2C78F28CF}"/>
          </ac:grpSpMkLst>
        </pc:grpChg>
        <pc:grpChg chg="mod">
          <ac:chgData name="ALEXANDRE" userId="734048d45b8f99b5" providerId="LiveId" clId="{0C416C57-F7E4-484E-9019-F9D0F2C7E55F}" dt="2021-09-28T19:56:53.817" v="182" actId="1076"/>
          <ac:grpSpMkLst>
            <pc:docMk/>
            <pc:sldMk cId="3475138527" sldId="385"/>
            <ac:grpSpMk id="30" creationId="{3C0A690C-6A74-48C8-AA62-3216E3C9276F}"/>
          </ac:grpSpMkLst>
        </pc:grpChg>
        <pc:grpChg chg="mod">
          <ac:chgData name="ALEXANDRE" userId="734048d45b8f99b5" providerId="LiveId" clId="{0C416C57-F7E4-484E-9019-F9D0F2C7E55F}" dt="2021-09-28T19:56:53.817" v="182" actId="1076"/>
          <ac:grpSpMkLst>
            <pc:docMk/>
            <pc:sldMk cId="3475138527" sldId="385"/>
            <ac:grpSpMk id="33" creationId="{1DF3757F-C73B-44FF-88BA-3A3B9ECDA607}"/>
          </ac:grpSpMkLst>
        </pc:grpChg>
        <pc:grpChg chg="mod">
          <ac:chgData name="ALEXANDRE" userId="734048d45b8f99b5" providerId="LiveId" clId="{0C416C57-F7E4-484E-9019-F9D0F2C7E55F}" dt="2021-09-28T19:56:53.817" v="182" actId="1076"/>
          <ac:grpSpMkLst>
            <pc:docMk/>
            <pc:sldMk cId="3475138527" sldId="385"/>
            <ac:grpSpMk id="56" creationId="{9D49B0A4-C415-483F-858D-EDA1D0D9F198}"/>
          </ac:grpSpMkLst>
        </pc:grpChg>
        <pc:grpChg chg="mod">
          <ac:chgData name="ALEXANDRE" userId="734048d45b8f99b5" providerId="LiveId" clId="{0C416C57-F7E4-484E-9019-F9D0F2C7E55F}" dt="2021-09-28T19:56:53.817" v="182" actId="1076"/>
          <ac:grpSpMkLst>
            <pc:docMk/>
            <pc:sldMk cId="3475138527" sldId="385"/>
            <ac:grpSpMk id="83" creationId="{53264516-BC2B-4EB8-940B-631671CABB6E}"/>
          </ac:grpSpMkLst>
        </pc:grpChg>
        <pc:grpChg chg="mod">
          <ac:chgData name="ALEXANDRE" userId="734048d45b8f99b5" providerId="LiveId" clId="{0C416C57-F7E4-484E-9019-F9D0F2C7E55F}" dt="2021-09-28T19:56:53.817" v="182" actId="1076"/>
          <ac:grpSpMkLst>
            <pc:docMk/>
            <pc:sldMk cId="3475138527" sldId="385"/>
            <ac:grpSpMk id="91" creationId="{EA7AC478-4060-4553-92E6-888952C49862}"/>
          </ac:grpSpMkLst>
        </pc:grpChg>
      </pc:sldChg>
      <pc:sldChg chg="addSp delSp modSp add del mod">
        <pc:chgData name="ALEXANDRE" userId="734048d45b8f99b5" providerId="LiveId" clId="{0C416C57-F7E4-484E-9019-F9D0F2C7E55F}" dt="2021-09-28T19:57:13.342" v="186" actId="47"/>
        <pc:sldMkLst>
          <pc:docMk/>
          <pc:sldMk cId="2633999015" sldId="386"/>
        </pc:sldMkLst>
        <pc:spChg chg="mod">
          <ac:chgData name="ALEXANDRE" userId="734048d45b8f99b5" providerId="LiveId" clId="{0C416C57-F7E4-484E-9019-F9D0F2C7E55F}" dt="2021-09-28T19:50:58.235" v="82" actId="14100"/>
          <ac:spMkLst>
            <pc:docMk/>
            <pc:sldMk cId="2633999015" sldId="386"/>
            <ac:spMk id="2" creationId="{38FC9F15-86C2-4DDC-A9B3-3230ECA20423}"/>
          </ac:spMkLst>
        </pc:spChg>
        <pc:spChg chg="mod">
          <ac:chgData name="ALEXANDRE" userId="734048d45b8f99b5" providerId="LiveId" clId="{0C416C57-F7E4-484E-9019-F9D0F2C7E55F}" dt="2021-09-28T19:50:37.648" v="77" actId="1076"/>
          <ac:spMkLst>
            <pc:docMk/>
            <pc:sldMk cId="2633999015" sldId="386"/>
            <ac:spMk id="12" creationId="{C3412B01-7D7F-4DDB-BB3F-5E47431995BE}"/>
          </ac:spMkLst>
        </pc:spChg>
        <pc:spChg chg="mod">
          <ac:chgData name="ALEXANDRE" userId="734048d45b8f99b5" providerId="LiveId" clId="{0C416C57-F7E4-484E-9019-F9D0F2C7E55F}" dt="2021-09-28T19:50:37.648" v="77" actId="1076"/>
          <ac:spMkLst>
            <pc:docMk/>
            <pc:sldMk cId="2633999015" sldId="386"/>
            <ac:spMk id="13" creationId="{DF6EFAB1-2260-4560-96D8-0108E9F61A73}"/>
          </ac:spMkLst>
        </pc:spChg>
        <pc:spChg chg="mod">
          <ac:chgData name="ALEXANDRE" userId="734048d45b8f99b5" providerId="LiveId" clId="{0C416C57-F7E4-484E-9019-F9D0F2C7E55F}" dt="2021-09-28T19:50:37.648" v="77" actId="1076"/>
          <ac:spMkLst>
            <pc:docMk/>
            <pc:sldMk cId="2633999015" sldId="386"/>
            <ac:spMk id="14" creationId="{2B1D869C-7F2C-44A6-B21D-3455ED7D81CC}"/>
          </ac:spMkLst>
        </pc:spChg>
        <pc:spChg chg="mod">
          <ac:chgData name="ALEXANDRE" userId="734048d45b8f99b5" providerId="LiveId" clId="{0C416C57-F7E4-484E-9019-F9D0F2C7E55F}" dt="2021-09-28T19:50:37.648" v="77" actId="1076"/>
          <ac:spMkLst>
            <pc:docMk/>
            <pc:sldMk cId="2633999015" sldId="386"/>
            <ac:spMk id="15" creationId="{95A6B019-4093-4AAC-829A-5C9555D3895A}"/>
          </ac:spMkLst>
        </pc:spChg>
        <pc:spChg chg="mod">
          <ac:chgData name="ALEXANDRE" userId="734048d45b8f99b5" providerId="LiveId" clId="{0C416C57-F7E4-484E-9019-F9D0F2C7E55F}" dt="2021-09-28T19:50:37.648" v="77" actId="1076"/>
          <ac:spMkLst>
            <pc:docMk/>
            <pc:sldMk cId="2633999015" sldId="386"/>
            <ac:spMk id="16" creationId="{F97186CB-9682-47E9-A557-A6DC15C95802}"/>
          </ac:spMkLst>
        </pc:spChg>
        <pc:spChg chg="mod">
          <ac:chgData name="ALEXANDRE" userId="734048d45b8f99b5" providerId="LiveId" clId="{0C416C57-F7E4-484E-9019-F9D0F2C7E55F}" dt="2021-09-28T19:50:37.648" v="77" actId="1076"/>
          <ac:spMkLst>
            <pc:docMk/>
            <pc:sldMk cId="2633999015" sldId="386"/>
            <ac:spMk id="17" creationId="{25F3B2C0-794C-4E2C-8970-8490C0CAFD6A}"/>
          </ac:spMkLst>
        </pc:spChg>
        <pc:spChg chg="mod">
          <ac:chgData name="ALEXANDRE" userId="734048d45b8f99b5" providerId="LiveId" clId="{0C416C57-F7E4-484E-9019-F9D0F2C7E55F}" dt="2021-09-28T19:50:37.648" v="77" actId="1076"/>
          <ac:spMkLst>
            <pc:docMk/>
            <pc:sldMk cId="2633999015" sldId="386"/>
            <ac:spMk id="19" creationId="{91EDF37A-DFC1-47E5-A639-A4B58C5A5C44}"/>
          </ac:spMkLst>
        </pc:spChg>
        <pc:spChg chg="mod">
          <ac:chgData name="ALEXANDRE" userId="734048d45b8f99b5" providerId="LiveId" clId="{0C416C57-F7E4-484E-9019-F9D0F2C7E55F}" dt="2021-09-28T19:50:37.648" v="77" actId="1076"/>
          <ac:spMkLst>
            <pc:docMk/>
            <pc:sldMk cId="2633999015" sldId="386"/>
            <ac:spMk id="20" creationId="{8B926634-776D-40DA-88CC-EC8A0E9DF698}"/>
          </ac:spMkLst>
        </pc:spChg>
        <pc:spChg chg="mod">
          <ac:chgData name="ALEXANDRE" userId="734048d45b8f99b5" providerId="LiveId" clId="{0C416C57-F7E4-484E-9019-F9D0F2C7E55F}" dt="2021-09-28T19:50:37.648" v="77" actId="1076"/>
          <ac:spMkLst>
            <pc:docMk/>
            <pc:sldMk cId="2633999015" sldId="386"/>
            <ac:spMk id="22" creationId="{8AF7E23B-90E3-48F8-931A-F2166083D9BD}"/>
          </ac:spMkLst>
        </pc:spChg>
        <pc:spChg chg="mod">
          <ac:chgData name="ALEXANDRE" userId="734048d45b8f99b5" providerId="LiveId" clId="{0C416C57-F7E4-484E-9019-F9D0F2C7E55F}" dt="2021-09-28T19:50:37.648" v="77" actId="1076"/>
          <ac:spMkLst>
            <pc:docMk/>
            <pc:sldMk cId="2633999015" sldId="386"/>
            <ac:spMk id="23" creationId="{7D92F2AE-4F96-4116-9D52-2D6B51453C96}"/>
          </ac:spMkLst>
        </pc:spChg>
        <pc:spChg chg="mod">
          <ac:chgData name="ALEXANDRE" userId="734048d45b8f99b5" providerId="LiveId" clId="{0C416C57-F7E4-484E-9019-F9D0F2C7E55F}" dt="2021-09-28T19:50:37.648" v="77" actId="1076"/>
          <ac:spMkLst>
            <pc:docMk/>
            <pc:sldMk cId="2633999015" sldId="386"/>
            <ac:spMk id="24" creationId="{78CFFD37-019B-4431-9A36-B9686E6458BA}"/>
          </ac:spMkLst>
        </pc:spChg>
        <pc:spChg chg="mod">
          <ac:chgData name="ALEXANDRE" userId="734048d45b8f99b5" providerId="LiveId" clId="{0C416C57-F7E4-484E-9019-F9D0F2C7E55F}" dt="2021-09-28T19:50:37.648" v="77" actId="1076"/>
          <ac:spMkLst>
            <pc:docMk/>
            <pc:sldMk cId="2633999015" sldId="386"/>
            <ac:spMk id="26" creationId="{DE7D8D41-8166-45D6-A47D-D32383399963}"/>
          </ac:spMkLst>
        </pc:spChg>
        <pc:spChg chg="mod">
          <ac:chgData name="ALEXANDRE" userId="734048d45b8f99b5" providerId="LiveId" clId="{0C416C57-F7E4-484E-9019-F9D0F2C7E55F}" dt="2021-09-28T19:50:37.648" v="77" actId="1076"/>
          <ac:spMkLst>
            <pc:docMk/>
            <pc:sldMk cId="2633999015" sldId="386"/>
            <ac:spMk id="27" creationId="{9EDA038A-A53A-445A-9399-3A8E8ECFE1F8}"/>
          </ac:spMkLst>
        </pc:spChg>
        <pc:spChg chg="mod">
          <ac:chgData name="ALEXANDRE" userId="734048d45b8f99b5" providerId="LiveId" clId="{0C416C57-F7E4-484E-9019-F9D0F2C7E55F}" dt="2021-09-28T19:50:37.648" v="77" actId="1076"/>
          <ac:spMkLst>
            <pc:docMk/>
            <pc:sldMk cId="2633999015" sldId="386"/>
            <ac:spMk id="29" creationId="{C14DDCD4-CC73-46BF-8660-0C1A36B1A0B6}"/>
          </ac:spMkLst>
        </pc:spChg>
        <pc:spChg chg="mod">
          <ac:chgData name="ALEXANDRE" userId="734048d45b8f99b5" providerId="LiveId" clId="{0C416C57-F7E4-484E-9019-F9D0F2C7E55F}" dt="2021-09-28T19:50:37.648" v="77" actId="1076"/>
          <ac:spMkLst>
            <pc:docMk/>
            <pc:sldMk cId="2633999015" sldId="386"/>
            <ac:spMk id="30" creationId="{9B0280A0-7530-40A7-AA56-B2B3CD6C002E}"/>
          </ac:spMkLst>
        </pc:spChg>
        <pc:spChg chg="mod">
          <ac:chgData name="ALEXANDRE" userId="734048d45b8f99b5" providerId="LiveId" clId="{0C416C57-F7E4-484E-9019-F9D0F2C7E55F}" dt="2021-09-28T19:50:37.648" v="77" actId="1076"/>
          <ac:spMkLst>
            <pc:docMk/>
            <pc:sldMk cId="2633999015" sldId="386"/>
            <ac:spMk id="31" creationId="{B8947D54-E8F2-44BE-A67E-506BCBC902C4}"/>
          </ac:spMkLst>
        </pc:spChg>
        <pc:spChg chg="mod">
          <ac:chgData name="ALEXANDRE" userId="734048d45b8f99b5" providerId="LiveId" clId="{0C416C57-F7E4-484E-9019-F9D0F2C7E55F}" dt="2021-09-28T19:50:37.648" v="77" actId="1076"/>
          <ac:spMkLst>
            <pc:docMk/>
            <pc:sldMk cId="2633999015" sldId="386"/>
            <ac:spMk id="32" creationId="{5891F1FF-47AB-4797-8A05-E616421F4EBA}"/>
          </ac:spMkLst>
        </pc:spChg>
        <pc:spChg chg="mod">
          <ac:chgData name="ALEXANDRE" userId="734048d45b8f99b5" providerId="LiveId" clId="{0C416C57-F7E4-484E-9019-F9D0F2C7E55F}" dt="2021-09-28T19:50:37.648" v="77" actId="1076"/>
          <ac:spMkLst>
            <pc:docMk/>
            <pc:sldMk cId="2633999015" sldId="386"/>
            <ac:spMk id="33" creationId="{899C81C2-AAB2-4E61-A63E-1B98EA9162DE}"/>
          </ac:spMkLst>
        </pc:spChg>
        <pc:spChg chg="mod">
          <ac:chgData name="ALEXANDRE" userId="734048d45b8f99b5" providerId="LiveId" clId="{0C416C57-F7E4-484E-9019-F9D0F2C7E55F}" dt="2021-09-28T19:50:37.648" v="77" actId="1076"/>
          <ac:spMkLst>
            <pc:docMk/>
            <pc:sldMk cId="2633999015" sldId="386"/>
            <ac:spMk id="34" creationId="{EF5E01D5-ABB6-4D80-93D9-6283AF51D441}"/>
          </ac:spMkLst>
        </pc:spChg>
        <pc:spChg chg="mod">
          <ac:chgData name="ALEXANDRE" userId="734048d45b8f99b5" providerId="LiveId" clId="{0C416C57-F7E4-484E-9019-F9D0F2C7E55F}" dt="2021-09-28T19:50:37.648" v="77" actId="1076"/>
          <ac:spMkLst>
            <pc:docMk/>
            <pc:sldMk cId="2633999015" sldId="386"/>
            <ac:spMk id="35" creationId="{9D8B6E3C-F258-4416-AB9C-8A357147A500}"/>
          </ac:spMkLst>
        </pc:spChg>
        <pc:spChg chg="mod">
          <ac:chgData name="ALEXANDRE" userId="734048d45b8f99b5" providerId="LiveId" clId="{0C416C57-F7E4-484E-9019-F9D0F2C7E55F}" dt="2021-09-28T19:50:37.648" v="77" actId="1076"/>
          <ac:spMkLst>
            <pc:docMk/>
            <pc:sldMk cId="2633999015" sldId="386"/>
            <ac:spMk id="36" creationId="{ABF0B996-AD44-491B-9390-44E2C1FD167C}"/>
          </ac:spMkLst>
        </pc:spChg>
        <pc:spChg chg="mod">
          <ac:chgData name="ALEXANDRE" userId="734048d45b8f99b5" providerId="LiveId" clId="{0C416C57-F7E4-484E-9019-F9D0F2C7E55F}" dt="2021-09-28T19:50:37.648" v="77" actId="1076"/>
          <ac:spMkLst>
            <pc:docMk/>
            <pc:sldMk cId="2633999015" sldId="386"/>
            <ac:spMk id="37" creationId="{A71068E0-7F2D-402C-B11C-BBD807E9EFAF}"/>
          </ac:spMkLst>
        </pc:spChg>
        <pc:spChg chg="mod">
          <ac:chgData name="ALEXANDRE" userId="734048d45b8f99b5" providerId="LiveId" clId="{0C416C57-F7E4-484E-9019-F9D0F2C7E55F}" dt="2021-09-28T19:50:37.648" v="77" actId="1076"/>
          <ac:spMkLst>
            <pc:docMk/>
            <pc:sldMk cId="2633999015" sldId="386"/>
            <ac:spMk id="38" creationId="{CE2347FD-9415-4E56-82DF-AB00D52C87B7}"/>
          </ac:spMkLst>
        </pc:spChg>
        <pc:spChg chg="mod">
          <ac:chgData name="ALEXANDRE" userId="734048d45b8f99b5" providerId="LiveId" clId="{0C416C57-F7E4-484E-9019-F9D0F2C7E55F}" dt="2021-09-28T19:50:37.648" v="77" actId="1076"/>
          <ac:spMkLst>
            <pc:docMk/>
            <pc:sldMk cId="2633999015" sldId="386"/>
            <ac:spMk id="39" creationId="{47939323-6A87-4619-A9EB-B551937481ED}"/>
          </ac:spMkLst>
        </pc:spChg>
        <pc:spChg chg="mod">
          <ac:chgData name="ALEXANDRE" userId="734048d45b8f99b5" providerId="LiveId" clId="{0C416C57-F7E4-484E-9019-F9D0F2C7E55F}" dt="2021-09-28T19:50:34.534" v="71" actId="1076"/>
          <ac:spMkLst>
            <pc:docMk/>
            <pc:sldMk cId="2633999015" sldId="386"/>
            <ac:spMk id="43" creationId="{708BD568-02FC-42FE-9E35-B03612714152}"/>
          </ac:spMkLst>
        </pc:spChg>
        <pc:spChg chg="mod">
          <ac:chgData name="ALEXANDRE" userId="734048d45b8f99b5" providerId="LiveId" clId="{0C416C57-F7E4-484E-9019-F9D0F2C7E55F}" dt="2021-09-28T19:50:34.534" v="71" actId="1076"/>
          <ac:spMkLst>
            <pc:docMk/>
            <pc:sldMk cId="2633999015" sldId="386"/>
            <ac:spMk id="45" creationId="{6E6A05B7-5E68-4EF3-8BFE-CBC45BD8DD9A}"/>
          </ac:spMkLst>
        </pc:spChg>
        <pc:spChg chg="mod">
          <ac:chgData name="ALEXANDRE" userId="734048d45b8f99b5" providerId="LiveId" clId="{0C416C57-F7E4-484E-9019-F9D0F2C7E55F}" dt="2021-09-28T19:50:34.534" v="71" actId="1076"/>
          <ac:spMkLst>
            <pc:docMk/>
            <pc:sldMk cId="2633999015" sldId="386"/>
            <ac:spMk id="46" creationId="{34D2F7E3-AD06-45B7-8D1E-D93627B5992A}"/>
          </ac:spMkLst>
        </pc:spChg>
        <pc:spChg chg="mod">
          <ac:chgData name="ALEXANDRE" userId="734048d45b8f99b5" providerId="LiveId" clId="{0C416C57-F7E4-484E-9019-F9D0F2C7E55F}" dt="2021-09-28T19:50:34.534" v="71" actId="1076"/>
          <ac:spMkLst>
            <pc:docMk/>
            <pc:sldMk cId="2633999015" sldId="386"/>
            <ac:spMk id="47" creationId="{E96D71D1-B4F0-4040-BF91-D001ED2932A9}"/>
          </ac:spMkLst>
        </pc:spChg>
        <pc:spChg chg="mod">
          <ac:chgData name="ALEXANDRE" userId="734048d45b8f99b5" providerId="LiveId" clId="{0C416C57-F7E4-484E-9019-F9D0F2C7E55F}" dt="2021-09-28T19:50:34.534" v="71" actId="1076"/>
          <ac:spMkLst>
            <pc:docMk/>
            <pc:sldMk cId="2633999015" sldId="386"/>
            <ac:spMk id="49" creationId="{E6A3D9EB-483B-4512-8CBD-6D3E56F235F2}"/>
          </ac:spMkLst>
        </pc:spChg>
        <pc:spChg chg="mod">
          <ac:chgData name="ALEXANDRE" userId="734048d45b8f99b5" providerId="LiveId" clId="{0C416C57-F7E4-484E-9019-F9D0F2C7E55F}" dt="2021-09-28T19:50:34.534" v="71" actId="1076"/>
          <ac:spMkLst>
            <pc:docMk/>
            <pc:sldMk cId="2633999015" sldId="386"/>
            <ac:spMk id="50" creationId="{51BEA8E9-533A-4B9C-912E-83FDA0962172}"/>
          </ac:spMkLst>
        </pc:spChg>
        <pc:spChg chg="mod">
          <ac:chgData name="ALEXANDRE" userId="734048d45b8f99b5" providerId="LiveId" clId="{0C416C57-F7E4-484E-9019-F9D0F2C7E55F}" dt="2021-09-28T19:50:34.534" v="71" actId="1076"/>
          <ac:spMkLst>
            <pc:docMk/>
            <pc:sldMk cId="2633999015" sldId="386"/>
            <ac:spMk id="52" creationId="{338A4DCE-7D71-4A43-A237-29B0B095D037}"/>
          </ac:spMkLst>
        </pc:spChg>
        <pc:spChg chg="mod">
          <ac:chgData name="ALEXANDRE" userId="734048d45b8f99b5" providerId="LiveId" clId="{0C416C57-F7E4-484E-9019-F9D0F2C7E55F}" dt="2021-09-28T19:50:34.534" v="71" actId="1076"/>
          <ac:spMkLst>
            <pc:docMk/>
            <pc:sldMk cId="2633999015" sldId="386"/>
            <ac:spMk id="53" creationId="{55959746-F8A2-4945-A014-D9A43C9001C5}"/>
          </ac:spMkLst>
        </pc:spChg>
        <pc:spChg chg="mod">
          <ac:chgData name="ALEXANDRE" userId="734048d45b8f99b5" providerId="LiveId" clId="{0C416C57-F7E4-484E-9019-F9D0F2C7E55F}" dt="2021-09-28T19:50:34.534" v="71" actId="1076"/>
          <ac:spMkLst>
            <pc:docMk/>
            <pc:sldMk cId="2633999015" sldId="386"/>
            <ac:spMk id="54" creationId="{FD6EB921-FC8A-4697-8E9B-7608658A993B}"/>
          </ac:spMkLst>
        </pc:spChg>
        <pc:spChg chg="mod">
          <ac:chgData name="ALEXANDRE" userId="734048d45b8f99b5" providerId="LiveId" clId="{0C416C57-F7E4-484E-9019-F9D0F2C7E55F}" dt="2021-09-28T19:50:34.534" v="71" actId="1076"/>
          <ac:spMkLst>
            <pc:docMk/>
            <pc:sldMk cId="2633999015" sldId="386"/>
            <ac:spMk id="55" creationId="{C4BC8ADB-D013-4755-B119-A1AB0EF7B5BE}"/>
          </ac:spMkLst>
        </pc:spChg>
        <pc:spChg chg="mod">
          <ac:chgData name="ALEXANDRE" userId="734048d45b8f99b5" providerId="LiveId" clId="{0C416C57-F7E4-484E-9019-F9D0F2C7E55F}" dt="2021-09-28T19:50:34.534" v="71" actId="1076"/>
          <ac:spMkLst>
            <pc:docMk/>
            <pc:sldMk cId="2633999015" sldId="386"/>
            <ac:spMk id="56" creationId="{6EEF9B5E-CDA2-4D00-B8B6-EB856357C3FA}"/>
          </ac:spMkLst>
        </pc:spChg>
        <pc:spChg chg="mod">
          <ac:chgData name="ALEXANDRE" userId="734048d45b8f99b5" providerId="LiveId" clId="{0C416C57-F7E4-484E-9019-F9D0F2C7E55F}" dt="2021-09-28T19:50:34.534" v="71" actId="1076"/>
          <ac:spMkLst>
            <pc:docMk/>
            <pc:sldMk cId="2633999015" sldId="386"/>
            <ac:spMk id="57" creationId="{ABAC72AE-DCA4-4629-BFB1-85BAD335016E}"/>
          </ac:spMkLst>
        </pc:spChg>
        <pc:spChg chg="mod">
          <ac:chgData name="ALEXANDRE" userId="734048d45b8f99b5" providerId="LiveId" clId="{0C416C57-F7E4-484E-9019-F9D0F2C7E55F}" dt="2021-09-28T19:50:34.534" v="71" actId="1076"/>
          <ac:spMkLst>
            <pc:docMk/>
            <pc:sldMk cId="2633999015" sldId="386"/>
            <ac:spMk id="58" creationId="{68A41FA0-FC8F-4D11-A641-3CE25AC97E7A}"/>
          </ac:spMkLst>
        </pc:spChg>
        <pc:spChg chg="mod">
          <ac:chgData name="ALEXANDRE" userId="734048d45b8f99b5" providerId="LiveId" clId="{0C416C57-F7E4-484E-9019-F9D0F2C7E55F}" dt="2021-09-28T19:50:34.534" v="71" actId="1076"/>
          <ac:spMkLst>
            <pc:docMk/>
            <pc:sldMk cId="2633999015" sldId="386"/>
            <ac:spMk id="59" creationId="{ED14F1B4-244C-425B-8AC4-59E62992A2BE}"/>
          </ac:spMkLst>
        </pc:spChg>
        <pc:spChg chg="mod">
          <ac:chgData name="ALEXANDRE" userId="734048d45b8f99b5" providerId="LiveId" clId="{0C416C57-F7E4-484E-9019-F9D0F2C7E55F}" dt="2021-09-28T19:50:34.534" v="71" actId="1076"/>
          <ac:spMkLst>
            <pc:docMk/>
            <pc:sldMk cId="2633999015" sldId="386"/>
            <ac:spMk id="60" creationId="{C1E3993E-3045-4EB9-AB03-AE65F9EA7073}"/>
          </ac:spMkLst>
        </pc:spChg>
        <pc:spChg chg="mod">
          <ac:chgData name="ALEXANDRE" userId="734048d45b8f99b5" providerId="LiveId" clId="{0C416C57-F7E4-484E-9019-F9D0F2C7E55F}" dt="2021-09-28T19:50:34.534" v="71" actId="1076"/>
          <ac:spMkLst>
            <pc:docMk/>
            <pc:sldMk cId="2633999015" sldId="386"/>
            <ac:spMk id="61" creationId="{B08DFE08-E3DE-4D1C-B56D-57836FD06517}"/>
          </ac:spMkLst>
        </pc:spChg>
        <pc:spChg chg="mod">
          <ac:chgData name="ALEXANDRE" userId="734048d45b8f99b5" providerId="LiveId" clId="{0C416C57-F7E4-484E-9019-F9D0F2C7E55F}" dt="2021-09-28T19:50:34.534" v="71" actId="1076"/>
          <ac:spMkLst>
            <pc:docMk/>
            <pc:sldMk cId="2633999015" sldId="386"/>
            <ac:spMk id="62" creationId="{CF0A8DB2-08E2-4B22-8CDC-26AD6B9F274C}"/>
          </ac:spMkLst>
        </pc:spChg>
        <pc:spChg chg="mod">
          <ac:chgData name="ALEXANDRE" userId="734048d45b8f99b5" providerId="LiveId" clId="{0C416C57-F7E4-484E-9019-F9D0F2C7E55F}" dt="2021-09-28T19:50:34.534" v="71" actId="1076"/>
          <ac:spMkLst>
            <pc:docMk/>
            <pc:sldMk cId="2633999015" sldId="386"/>
            <ac:spMk id="63" creationId="{79FE4154-D201-476D-85C8-BDFBC903C68A}"/>
          </ac:spMkLst>
        </pc:spChg>
        <pc:spChg chg="mod">
          <ac:chgData name="ALEXANDRE" userId="734048d45b8f99b5" providerId="LiveId" clId="{0C416C57-F7E4-484E-9019-F9D0F2C7E55F}" dt="2021-09-28T19:50:34.534" v="71" actId="1076"/>
          <ac:spMkLst>
            <pc:docMk/>
            <pc:sldMk cId="2633999015" sldId="386"/>
            <ac:spMk id="64" creationId="{2E921843-D8DC-40E4-BC82-57750DE56DF9}"/>
          </ac:spMkLst>
        </pc:spChg>
        <pc:spChg chg="mod">
          <ac:chgData name="ALEXANDRE" userId="734048d45b8f99b5" providerId="LiveId" clId="{0C416C57-F7E4-484E-9019-F9D0F2C7E55F}" dt="2021-09-28T19:50:34.534" v="71" actId="1076"/>
          <ac:spMkLst>
            <pc:docMk/>
            <pc:sldMk cId="2633999015" sldId="386"/>
            <ac:spMk id="65" creationId="{5833FBA5-A9A9-479B-8ADF-65565086D0E4}"/>
          </ac:spMkLst>
        </pc:spChg>
        <pc:spChg chg="mod">
          <ac:chgData name="ALEXANDRE" userId="734048d45b8f99b5" providerId="LiveId" clId="{0C416C57-F7E4-484E-9019-F9D0F2C7E55F}" dt="2021-09-28T19:50:34.534" v="71" actId="1076"/>
          <ac:spMkLst>
            <pc:docMk/>
            <pc:sldMk cId="2633999015" sldId="386"/>
            <ac:spMk id="66" creationId="{6BE7F012-7488-4CC9-B851-C28CD5988F4F}"/>
          </ac:spMkLst>
        </pc:spChg>
        <pc:spChg chg="mod">
          <ac:chgData name="ALEXANDRE" userId="734048d45b8f99b5" providerId="LiveId" clId="{0C416C57-F7E4-484E-9019-F9D0F2C7E55F}" dt="2021-09-28T19:50:34.534" v="71" actId="1076"/>
          <ac:spMkLst>
            <pc:docMk/>
            <pc:sldMk cId="2633999015" sldId="386"/>
            <ac:spMk id="67" creationId="{68CCB02E-E4CA-4602-BF86-33CF75924932}"/>
          </ac:spMkLst>
        </pc:spChg>
        <pc:spChg chg="mod">
          <ac:chgData name="ALEXANDRE" userId="734048d45b8f99b5" providerId="LiveId" clId="{0C416C57-F7E4-484E-9019-F9D0F2C7E55F}" dt="2021-09-28T19:50:34.534" v="71" actId="1076"/>
          <ac:spMkLst>
            <pc:docMk/>
            <pc:sldMk cId="2633999015" sldId="386"/>
            <ac:spMk id="68" creationId="{68BBF4EF-B1B6-418C-BF00-4CA5E3E1D855}"/>
          </ac:spMkLst>
        </pc:spChg>
        <pc:spChg chg="mod">
          <ac:chgData name="ALEXANDRE" userId="734048d45b8f99b5" providerId="LiveId" clId="{0C416C57-F7E4-484E-9019-F9D0F2C7E55F}" dt="2021-09-28T19:50:34.534" v="71" actId="1076"/>
          <ac:spMkLst>
            <pc:docMk/>
            <pc:sldMk cId="2633999015" sldId="386"/>
            <ac:spMk id="69" creationId="{DC87344C-C865-4538-A7E9-76AEFC4311B3}"/>
          </ac:spMkLst>
        </pc:spChg>
        <pc:spChg chg="mod">
          <ac:chgData name="ALEXANDRE" userId="734048d45b8f99b5" providerId="LiveId" clId="{0C416C57-F7E4-484E-9019-F9D0F2C7E55F}" dt="2021-09-28T19:50:34.534" v="71" actId="1076"/>
          <ac:spMkLst>
            <pc:docMk/>
            <pc:sldMk cId="2633999015" sldId="386"/>
            <ac:spMk id="70" creationId="{D2B0F748-8009-4668-B371-2F6ACBB11699}"/>
          </ac:spMkLst>
        </pc:spChg>
        <pc:spChg chg="mod">
          <ac:chgData name="ALEXANDRE" userId="734048d45b8f99b5" providerId="LiveId" clId="{0C416C57-F7E4-484E-9019-F9D0F2C7E55F}" dt="2021-09-28T19:50:34.534" v="71" actId="1076"/>
          <ac:spMkLst>
            <pc:docMk/>
            <pc:sldMk cId="2633999015" sldId="386"/>
            <ac:spMk id="71" creationId="{6DB0DE26-E008-4A90-9578-5BA2EEAD94B4}"/>
          </ac:spMkLst>
        </pc:spChg>
        <pc:spChg chg="mod">
          <ac:chgData name="ALEXANDRE" userId="734048d45b8f99b5" providerId="LiveId" clId="{0C416C57-F7E4-484E-9019-F9D0F2C7E55F}" dt="2021-09-28T19:50:34.534" v="71" actId="1076"/>
          <ac:spMkLst>
            <pc:docMk/>
            <pc:sldMk cId="2633999015" sldId="386"/>
            <ac:spMk id="72" creationId="{E65F4BDF-2C99-4D7F-AB97-2CD34C83A2F6}"/>
          </ac:spMkLst>
        </pc:spChg>
        <pc:spChg chg="mod">
          <ac:chgData name="ALEXANDRE" userId="734048d45b8f99b5" providerId="LiveId" clId="{0C416C57-F7E4-484E-9019-F9D0F2C7E55F}" dt="2021-09-28T19:50:34.534" v="71" actId="1076"/>
          <ac:spMkLst>
            <pc:docMk/>
            <pc:sldMk cId="2633999015" sldId="386"/>
            <ac:spMk id="73" creationId="{E1B394F1-6D21-4B25-9BC5-09FFEB541F44}"/>
          </ac:spMkLst>
        </pc:spChg>
        <pc:spChg chg="mod">
          <ac:chgData name="ALEXANDRE" userId="734048d45b8f99b5" providerId="LiveId" clId="{0C416C57-F7E4-484E-9019-F9D0F2C7E55F}" dt="2021-09-28T19:50:34.534" v="71" actId="1076"/>
          <ac:spMkLst>
            <pc:docMk/>
            <pc:sldMk cId="2633999015" sldId="386"/>
            <ac:spMk id="74" creationId="{E5923C5D-49CE-43FC-BA2D-9DEB1CF0E850}"/>
          </ac:spMkLst>
        </pc:spChg>
        <pc:spChg chg="mod">
          <ac:chgData name="ALEXANDRE" userId="734048d45b8f99b5" providerId="LiveId" clId="{0C416C57-F7E4-484E-9019-F9D0F2C7E55F}" dt="2021-09-28T19:50:34.534" v="71" actId="1076"/>
          <ac:spMkLst>
            <pc:docMk/>
            <pc:sldMk cId="2633999015" sldId="386"/>
            <ac:spMk id="76" creationId="{9D123761-F178-4B62-B654-1D54D11BFE9E}"/>
          </ac:spMkLst>
        </pc:spChg>
        <pc:spChg chg="mod">
          <ac:chgData name="ALEXANDRE" userId="734048d45b8f99b5" providerId="LiveId" clId="{0C416C57-F7E4-484E-9019-F9D0F2C7E55F}" dt="2021-09-28T19:50:34.534" v="71" actId="1076"/>
          <ac:spMkLst>
            <pc:docMk/>
            <pc:sldMk cId="2633999015" sldId="386"/>
            <ac:spMk id="77" creationId="{66423316-4B5B-4E64-9A6B-E8601C45B296}"/>
          </ac:spMkLst>
        </pc:spChg>
        <pc:spChg chg="mod">
          <ac:chgData name="ALEXANDRE" userId="734048d45b8f99b5" providerId="LiveId" clId="{0C416C57-F7E4-484E-9019-F9D0F2C7E55F}" dt="2021-09-28T19:50:34.534" v="71" actId="1076"/>
          <ac:spMkLst>
            <pc:docMk/>
            <pc:sldMk cId="2633999015" sldId="386"/>
            <ac:spMk id="78" creationId="{8469328E-43B8-4C97-9ECF-BD9E026A057F}"/>
          </ac:spMkLst>
        </pc:spChg>
        <pc:spChg chg="mod">
          <ac:chgData name="ALEXANDRE" userId="734048d45b8f99b5" providerId="LiveId" clId="{0C416C57-F7E4-484E-9019-F9D0F2C7E55F}" dt="2021-09-28T19:50:34.534" v="71" actId="1076"/>
          <ac:spMkLst>
            <pc:docMk/>
            <pc:sldMk cId="2633999015" sldId="386"/>
            <ac:spMk id="79" creationId="{EBFAE362-A703-47FF-A269-C76E94404649}"/>
          </ac:spMkLst>
        </pc:spChg>
        <pc:spChg chg="mod">
          <ac:chgData name="ALEXANDRE" userId="734048d45b8f99b5" providerId="LiveId" clId="{0C416C57-F7E4-484E-9019-F9D0F2C7E55F}" dt="2021-09-28T19:50:34.534" v="71" actId="1076"/>
          <ac:spMkLst>
            <pc:docMk/>
            <pc:sldMk cId="2633999015" sldId="386"/>
            <ac:spMk id="80" creationId="{42A4D9F5-D4FA-4F91-AF14-56B05BA97EEA}"/>
          </ac:spMkLst>
        </pc:spChg>
        <pc:spChg chg="mod">
          <ac:chgData name="ALEXANDRE" userId="734048d45b8f99b5" providerId="LiveId" clId="{0C416C57-F7E4-484E-9019-F9D0F2C7E55F}" dt="2021-09-28T19:50:34.534" v="71" actId="1076"/>
          <ac:spMkLst>
            <pc:docMk/>
            <pc:sldMk cId="2633999015" sldId="386"/>
            <ac:spMk id="81" creationId="{06153126-D98B-4837-B01A-C63AF3BC8841}"/>
          </ac:spMkLst>
        </pc:spChg>
        <pc:spChg chg="mod">
          <ac:chgData name="ALEXANDRE" userId="734048d45b8f99b5" providerId="LiveId" clId="{0C416C57-F7E4-484E-9019-F9D0F2C7E55F}" dt="2021-09-28T19:51:00.996" v="83" actId="1076"/>
          <ac:spMkLst>
            <pc:docMk/>
            <pc:sldMk cId="2633999015" sldId="386"/>
            <ac:spMk id="83" creationId="{B55FF746-C9E3-4D74-91B7-D22EE9FA3EF7}"/>
          </ac:spMkLst>
        </pc:spChg>
        <pc:spChg chg="mod">
          <ac:chgData name="ALEXANDRE" userId="734048d45b8f99b5" providerId="LiveId" clId="{0C416C57-F7E4-484E-9019-F9D0F2C7E55F}" dt="2021-09-28T19:51:00.996" v="83" actId="1076"/>
          <ac:spMkLst>
            <pc:docMk/>
            <pc:sldMk cId="2633999015" sldId="386"/>
            <ac:spMk id="84" creationId="{F2C39889-C0BB-4BDA-829F-AEBD7F9CB292}"/>
          </ac:spMkLst>
        </pc:spChg>
        <pc:spChg chg="mod">
          <ac:chgData name="ALEXANDRE" userId="734048d45b8f99b5" providerId="LiveId" clId="{0C416C57-F7E4-484E-9019-F9D0F2C7E55F}" dt="2021-09-28T19:51:00.996" v="83" actId="1076"/>
          <ac:spMkLst>
            <pc:docMk/>
            <pc:sldMk cId="2633999015" sldId="386"/>
            <ac:spMk id="85" creationId="{CFB61D31-DF5D-4D1C-8170-E77DADD82750}"/>
          </ac:spMkLst>
        </pc:spChg>
        <pc:spChg chg="mod">
          <ac:chgData name="ALEXANDRE" userId="734048d45b8f99b5" providerId="LiveId" clId="{0C416C57-F7E4-484E-9019-F9D0F2C7E55F}" dt="2021-09-28T19:51:00.996" v="83" actId="1076"/>
          <ac:spMkLst>
            <pc:docMk/>
            <pc:sldMk cId="2633999015" sldId="386"/>
            <ac:spMk id="86" creationId="{E4C3544E-6D03-4510-80D0-5F3436A66104}"/>
          </ac:spMkLst>
        </pc:spChg>
        <pc:spChg chg="mod">
          <ac:chgData name="ALEXANDRE" userId="734048d45b8f99b5" providerId="LiveId" clId="{0C416C57-F7E4-484E-9019-F9D0F2C7E55F}" dt="2021-09-28T19:51:00.996" v="83" actId="1076"/>
          <ac:spMkLst>
            <pc:docMk/>
            <pc:sldMk cId="2633999015" sldId="386"/>
            <ac:spMk id="87" creationId="{E295FEC7-CE26-48C4-B284-AA92C3BCDA69}"/>
          </ac:spMkLst>
        </pc:spChg>
        <pc:spChg chg="mod">
          <ac:chgData name="ALEXANDRE" userId="734048d45b8f99b5" providerId="LiveId" clId="{0C416C57-F7E4-484E-9019-F9D0F2C7E55F}" dt="2021-09-28T19:51:00.996" v="83" actId="1076"/>
          <ac:spMkLst>
            <pc:docMk/>
            <pc:sldMk cId="2633999015" sldId="386"/>
            <ac:spMk id="88" creationId="{52070F8E-C410-4965-A870-EC1B57D7562C}"/>
          </ac:spMkLst>
        </pc:spChg>
        <pc:spChg chg="mod">
          <ac:chgData name="ALEXANDRE" userId="734048d45b8f99b5" providerId="LiveId" clId="{0C416C57-F7E4-484E-9019-F9D0F2C7E55F}" dt="2021-09-28T19:51:00.996" v="83" actId="1076"/>
          <ac:spMkLst>
            <pc:docMk/>
            <pc:sldMk cId="2633999015" sldId="386"/>
            <ac:spMk id="90" creationId="{F9DB51C2-A6E8-4194-BD67-F0FA57CF0D55}"/>
          </ac:spMkLst>
        </pc:spChg>
        <pc:spChg chg="mod">
          <ac:chgData name="ALEXANDRE" userId="734048d45b8f99b5" providerId="LiveId" clId="{0C416C57-F7E4-484E-9019-F9D0F2C7E55F}" dt="2021-09-28T19:51:00.996" v="83" actId="1076"/>
          <ac:spMkLst>
            <pc:docMk/>
            <pc:sldMk cId="2633999015" sldId="386"/>
            <ac:spMk id="91" creationId="{942F9FDA-86E3-479D-B216-3AAAE37CF00B}"/>
          </ac:spMkLst>
        </pc:spChg>
        <pc:spChg chg="mod">
          <ac:chgData name="ALEXANDRE" userId="734048d45b8f99b5" providerId="LiveId" clId="{0C416C57-F7E4-484E-9019-F9D0F2C7E55F}" dt="2021-09-28T19:51:00.996" v="83" actId="1076"/>
          <ac:spMkLst>
            <pc:docMk/>
            <pc:sldMk cId="2633999015" sldId="386"/>
            <ac:spMk id="93" creationId="{CD359A7E-ACE5-47D9-9FBC-1598A365FCDD}"/>
          </ac:spMkLst>
        </pc:spChg>
        <pc:spChg chg="mod">
          <ac:chgData name="ALEXANDRE" userId="734048d45b8f99b5" providerId="LiveId" clId="{0C416C57-F7E4-484E-9019-F9D0F2C7E55F}" dt="2021-09-28T19:51:00.996" v="83" actId="1076"/>
          <ac:spMkLst>
            <pc:docMk/>
            <pc:sldMk cId="2633999015" sldId="386"/>
            <ac:spMk id="94" creationId="{32D70022-2D93-4B48-83C1-01446E384DC3}"/>
          </ac:spMkLst>
        </pc:spChg>
        <pc:spChg chg="mod">
          <ac:chgData name="ALEXANDRE" userId="734048d45b8f99b5" providerId="LiveId" clId="{0C416C57-F7E4-484E-9019-F9D0F2C7E55F}" dt="2021-09-28T19:51:00.996" v="83" actId="1076"/>
          <ac:spMkLst>
            <pc:docMk/>
            <pc:sldMk cId="2633999015" sldId="386"/>
            <ac:spMk id="95" creationId="{1B42A43D-DE16-42A9-B9FC-1275D3093C09}"/>
          </ac:spMkLst>
        </pc:spChg>
        <pc:spChg chg="mod">
          <ac:chgData name="ALEXANDRE" userId="734048d45b8f99b5" providerId="LiveId" clId="{0C416C57-F7E4-484E-9019-F9D0F2C7E55F}" dt="2021-09-28T19:51:00.996" v="83" actId="1076"/>
          <ac:spMkLst>
            <pc:docMk/>
            <pc:sldMk cId="2633999015" sldId="386"/>
            <ac:spMk id="97" creationId="{1DE5470E-8F77-4FF6-9310-99DAC7FAA93A}"/>
          </ac:spMkLst>
        </pc:spChg>
        <pc:spChg chg="mod">
          <ac:chgData name="ALEXANDRE" userId="734048d45b8f99b5" providerId="LiveId" clId="{0C416C57-F7E4-484E-9019-F9D0F2C7E55F}" dt="2021-09-28T19:51:00.996" v="83" actId="1076"/>
          <ac:spMkLst>
            <pc:docMk/>
            <pc:sldMk cId="2633999015" sldId="386"/>
            <ac:spMk id="98" creationId="{C23EBC35-C5F0-48AC-9328-D4C468A36F6E}"/>
          </ac:spMkLst>
        </pc:spChg>
        <pc:spChg chg="mod">
          <ac:chgData name="ALEXANDRE" userId="734048d45b8f99b5" providerId="LiveId" clId="{0C416C57-F7E4-484E-9019-F9D0F2C7E55F}" dt="2021-09-28T19:51:00.996" v="83" actId="1076"/>
          <ac:spMkLst>
            <pc:docMk/>
            <pc:sldMk cId="2633999015" sldId="386"/>
            <ac:spMk id="100" creationId="{A7ED7392-4CBF-47C3-9C9A-210173D700D5}"/>
          </ac:spMkLst>
        </pc:spChg>
        <pc:spChg chg="mod">
          <ac:chgData name="ALEXANDRE" userId="734048d45b8f99b5" providerId="LiveId" clId="{0C416C57-F7E4-484E-9019-F9D0F2C7E55F}" dt="2021-09-28T19:51:00.996" v="83" actId="1076"/>
          <ac:spMkLst>
            <pc:docMk/>
            <pc:sldMk cId="2633999015" sldId="386"/>
            <ac:spMk id="101" creationId="{116BFD21-4A64-4108-9A8A-D18C99B298C5}"/>
          </ac:spMkLst>
        </pc:spChg>
        <pc:spChg chg="mod">
          <ac:chgData name="ALEXANDRE" userId="734048d45b8f99b5" providerId="LiveId" clId="{0C416C57-F7E4-484E-9019-F9D0F2C7E55F}" dt="2021-09-28T19:51:00.996" v="83" actId="1076"/>
          <ac:spMkLst>
            <pc:docMk/>
            <pc:sldMk cId="2633999015" sldId="386"/>
            <ac:spMk id="102" creationId="{BF115B25-A38C-4E94-91D2-CBD6F666FF9D}"/>
          </ac:spMkLst>
        </pc:spChg>
        <pc:spChg chg="mod">
          <ac:chgData name="ALEXANDRE" userId="734048d45b8f99b5" providerId="LiveId" clId="{0C416C57-F7E4-484E-9019-F9D0F2C7E55F}" dt="2021-09-28T19:51:00.996" v="83" actId="1076"/>
          <ac:spMkLst>
            <pc:docMk/>
            <pc:sldMk cId="2633999015" sldId="386"/>
            <ac:spMk id="103" creationId="{70CB9FB8-2074-4F90-B02F-6F46F96F7CBB}"/>
          </ac:spMkLst>
        </pc:spChg>
        <pc:spChg chg="mod">
          <ac:chgData name="ALEXANDRE" userId="734048d45b8f99b5" providerId="LiveId" clId="{0C416C57-F7E4-484E-9019-F9D0F2C7E55F}" dt="2021-09-28T19:51:00.996" v="83" actId="1076"/>
          <ac:spMkLst>
            <pc:docMk/>
            <pc:sldMk cId="2633999015" sldId="386"/>
            <ac:spMk id="104" creationId="{50F03B67-6C36-4B26-B66C-4DC8694B854E}"/>
          </ac:spMkLst>
        </pc:spChg>
        <pc:spChg chg="mod">
          <ac:chgData name="ALEXANDRE" userId="734048d45b8f99b5" providerId="LiveId" clId="{0C416C57-F7E4-484E-9019-F9D0F2C7E55F}" dt="2021-09-28T19:51:00.996" v="83" actId="1076"/>
          <ac:spMkLst>
            <pc:docMk/>
            <pc:sldMk cId="2633999015" sldId="386"/>
            <ac:spMk id="105" creationId="{6B03D4D9-2BD4-42B6-9B31-809C43D34220}"/>
          </ac:spMkLst>
        </pc:spChg>
        <pc:spChg chg="mod">
          <ac:chgData name="ALEXANDRE" userId="734048d45b8f99b5" providerId="LiveId" clId="{0C416C57-F7E4-484E-9019-F9D0F2C7E55F}" dt="2021-09-28T19:51:00.996" v="83" actId="1076"/>
          <ac:spMkLst>
            <pc:docMk/>
            <pc:sldMk cId="2633999015" sldId="386"/>
            <ac:spMk id="106" creationId="{ACB757A2-45AF-4D80-B830-3D319B551D6E}"/>
          </ac:spMkLst>
        </pc:spChg>
        <pc:spChg chg="mod">
          <ac:chgData name="ALEXANDRE" userId="734048d45b8f99b5" providerId="LiveId" clId="{0C416C57-F7E4-484E-9019-F9D0F2C7E55F}" dt="2021-09-28T19:51:00.996" v="83" actId="1076"/>
          <ac:spMkLst>
            <pc:docMk/>
            <pc:sldMk cId="2633999015" sldId="386"/>
            <ac:spMk id="107" creationId="{BCF6C64F-BC87-47F1-8EF4-7432ADF9FD86}"/>
          </ac:spMkLst>
        </pc:spChg>
        <pc:spChg chg="mod">
          <ac:chgData name="ALEXANDRE" userId="734048d45b8f99b5" providerId="LiveId" clId="{0C416C57-F7E4-484E-9019-F9D0F2C7E55F}" dt="2021-09-28T19:51:00.996" v="83" actId="1076"/>
          <ac:spMkLst>
            <pc:docMk/>
            <pc:sldMk cId="2633999015" sldId="386"/>
            <ac:spMk id="108" creationId="{74AF44F1-1842-4C70-BD35-1E20E41D3260}"/>
          </ac:spMkLst>
        </pc:spChg>
        <pc:spChg chg="mod">
          <ac:chgData name="ALEXANDRE" userId="734048d45b8f99b5" providerId="LiveId" clId="{0C416C57-F7E4-484E-9019-F9D0F2C7E55F}" dt="2021-09-28T19:51:00.996" v="83" actId="1076"/>
          <ac:spMkLst>
            <pc:docMk/>
            <pc:sldMk cId="2633999015" sldId="386"/>
            <ac:spMk id="109" creationId="{8B1A48F7-1394-4D58-8F59-15EB933CEB2F}"/>
          </ac:spMkLst>
        </pc:spChg>
        <pc:spChg chg="mod">
          <ac:chgData name="ALEXANDRE" userId="734048d45b8f99b5" providerId="LiveId" clId="{0C416C57-F7E4-484E-9019-F9D0F2C7E55F}" dt="2021-09-28T19:51:00.996" v="83" actId="1076"/>
          <ac:spMkLst>
            <pc:docMk/>
            <pc:sldMk cId="2633999015" sldId="386"/>
            <ac:spMk id="110" creationId="{0D4C9C9D-2387-4612-900A-1CE66D676754}"/>
          </ac:spMkLst>
        </pc:spChg>
        <pc:grpChg chg="del">
          <ac:chgData name="ALEXANDRE" userId="734048d45b8f99b5" providerId="LiveId" clId="{0C416C57-F7E4-484E-9019-F9D0F2C7E55F}" dt="2021-09-28T19:50:09.960" v="62" actId="478"/>
          <ac:grpSpMkLst>
            <pc:docMk/>
            <pc:sldMk cId="2633999015" sldId="386"/>
            <ac:grpSpMk id="4" creationId="{F8617E3F-5D91-462B-8F08-C4613E998E60}"/>
          </ac:grpSpMkLst>
        </pc:grpChg>
        <pc:grpChg chg="add del mod">
          <ac:chgData name="ALEXANDRE" userId="734048d45b8f99b5" providerId="LiveId" clId="{0C416C57-F7E4-484E-9019-F9D0F2C7E55F}" dt="2021-09-28T19:50:38.230" v="78"/>
          <ac:grpSpMkLst>
            <pc:docMk/>
            <pc:sldMk cId="2633999015" sldId="386"/>
            <ac:grpSpMk id="11" creationId="{F0426E18-7A6A-4FE4-8D5E-84399EF100EA}"/>
          </ac:grpSpMkLst>
        </pc:grpChg>
        <pc:grpChg chg="mod">
          <ac:chgData name="ALEXANDRE" userId="734048d45b8f99b5" providerId="LiveId" clId="{0C416C57-F7E4-484E-9019-F9D0F2C7E55F}" dt="2021-09-28T19:50:37.648" v="77" actId="1076"/>
          <ac:grpSpMkLst>
            <pc:docMk/>
            <pc:sldMk cId="2633999015" sldId="386"/>
            <ac:grpSpMk id="18" creationId="{986B1E12-B879-4E47-92FE-9E2563D12BFA}"/>
          </ac:grpSpMkLst>
        </pc:grpChg>
        <pc:grpChg chg="mod">
          <ac:chgData name="ALEXANDRE" userId="734048d45b8f99b5" providerId="LiveId" clId="{0C416C57-F7E4-484E-9019-F9D0F2C7E55F}" dt="2021-09-28T19:50:37.648" v="77" actId="1076"/>
          <ac:grpSpMkLst>
            <pc:docMk/>
            <pc:sldMk cId="2633999015" sldId="386"/>
            <ac:grpSpMk id="21" creationId="{2F336654-B68B-495C-ACEF-28B75086AB46}"/>
          </ac:grpSpMkLst>
        </pc:grpChg>
        <pc:grpChg chg="mod">
          <ac:chgData name="ALEXANDRE" userId="734048d45b8f99b5" providerId="LiveId" clId="{0C416C57-F7E4-484E-9019-F9D0F2C7E55F}" dt="2021-09-28T19:50:37.648" v="77" actId="1076"/>
          <ac:grpSpMkLst>
            <pc:docMk/>
            <pc:sldMk cId="2633999015" sldId="386"/>
            <ac:grpSpMk id="25" creationId="{E681782C-EC59-4B97-8FFF-5E61ADC851E7}"/>
          </ac:grpSpMkLst>
        </pc:grpChg>
        <pc:grpChg chg="mod">
          <ac:chgData name="ALEXANDRE" userId="734048d45b8f99b5" providerId="LiveId" clId="{0C416C57-F7E4-484E-9019-F9D0F2C7E55F}" dt="2021-09-28T19:50:37.648" v="77" actId="1076"/>
          <ac:grpSpMkLst>
            <pc:docMk/>
            <pc:sldMk cId="2633999015" sldId="386"/>
            <ac:grpSpMk id="28" creationId="{3ACA2A7A-E37F-45BA-866E-D384EFD178B5}"/>
          </ac:grpSpMkLst>
        </pc:grpChg>
        <pc:grpChg chg="add del mod">
          <ac:chgData name="ALEXANDRE" userId="734048d45b8f99b5" providerId="LiveId" clId="{0C416C57-F7E4-484E-9019-F9D0F2C7E55F}" dt="2021-09-28T19:50:35" v="72"/>
          <ac:grpSpMkLst>
            <pc:docMk/>
            <pc:sldMk cId="2633999015" sldId="386"/>
            <ac:grpSpMk id="40" creationId="{5E149835-764F-4A8C-A6FB-F530FCECBB59}"/>
          </ac:grpSpMkLst>
        </pc:grpChg>
        <pc:grpChg chg="mod">
          <ac:chgData name="ALEXANDRE" userId="734048d45b8f99b5" providerId="LiveId" clId="{0C416C57-F7E4-484E-9019-F9D0F2C7E55F}" dt="2021-09-28T19:50:34.534" v="71" actId="1076"/>
          <ac:grpSpMkLst>
            <pc:docMk/>
            <pc:sldMk cId="2633999015" sldId="386"/>
            <ac:grpSpMk id="41" creationId="{BA47211B-A9B9-419C-8DF1-0E7E9C1805FC}"/>
          </ac:grpSpMkLst>
        </pc:grpChg>
        <pc:grpChg chg="mod">
          <ac:chgData name="ALEXANDRE" userId="734048d45b8f99b5" providerId="LiveId" clId="{0C416C57-F7E4-484E-9019-F9D0F2C7E55F}" dt="2021-09-28T19:50:34.534" v="71" actId="1076"/>
          <ac:grpSpMkLst>
            <pc:docMk/>
            <pc:sldMk cId="2633999015" sldId="386"/>
            <ac:grpSpMk id="42" creationId="{BDD39960-4130-4F3E-8FD1-23FF3ADB85E8}"/>
          </ac:grpSpMkLst>
        </pc:grpChg>
        <pc:grpChg chg="mod">
          <ac:chgData name="ALEXANDRE" userId="734048d45b8f99b5" providerId="LiveId" clId="{0C416C57-F7E4-484E-9019-F9D0F2C7E55F}" dt="2021-09-28T19:50:34.534" v="71" actId="1076"/>
          <ac:grpSpMkLst>
            <pc:docMk/>
            <pc:sldMk cId="2633999015" sldId="386"/>
            <ac:grpSpMk id="44" creationId="{47C205F3-3850-4CFB-B37E-A8C57746F717}"/>
          </ac:grpSpMkLst>
        </pc:grpChg>
        <pc:grpChg chg="mod">
          <ac:chgData name="ALEXANDRE" userId="734048d45b8f99b5" providerId="LiveId" clId="{0C416C57-F7E4-484E-9019-F9D0F2C7E55F}" dt="2021-09-28T19:50:34.534" v="71" actId="1076"/>
          <ac:grpSpMkLst>
            <pc:docMk/>
            <pc:sldMk cId="2633999015" sldId="386"/>
            <ac:grpSpMk id="48" creationId="{DFC2807D-65F2-4B31-8BC1-DE8C70AC3A62}"/>
          </ac:grpSpMkLst>
        </pc:grpChg>
        <pc:grpChg chg="mod">
          <ac:chgData name="ALEXANDRE" userId="734048d45b8f99b5" providerId="LiveId" clId="{0C416C57-F7E4-484E-9019-F9D0F2C7E55F}" dt="2021-09-28T19:50:34.534" v="71" actId="1076"/>
          <ac:grpSpMkLst>
            <pc:docMk/>
            <pc:sldMk cId="2633999015" sldId="386"/>
            <ac:grpSpMk id="51" creationId="{1DCC72EE-9DE7-43C4-9B53-025488B083EF}"/>
          </ac:grpSpMkLst>
        </pc:grpChg>
        <pc:grpChg chg="add del mod">
          <ac:chgData name="ALEXANDRE" userId="734048d45b8f99b5" providerId="LiveId" clId="{0C416C57-F7E4-484E-9019-F9D0F2C7E55F}" dt="2021-09-28T19:50:35" v="72"/>
          <ac:grpSpMkLst>
            <pc:docMk/>
            <pc:sldMk cId="2633999015" sldId="386"/>
            <ac:grpSpMk id="75" creationId="{61BAF24F-D109-4F7E-AC9C-6F8FDC207301}"/>
          </ac:grpSpMkLst>
        </pc:grpChg>
        <pc:grpChg chg="add mod">
          <ac:chgData name="ALEXANDRE" userId="734048d45b8f99b5" providerId="LiveId" clId="{0C416C57-F7E4-484E-9019-F9D0F2C7E55F}" dt="2021-09-28T19:51:00.996" v="83" actId="1076"/>
          <ac:grpSpMkLst>
            <pc:docMk/>
            <pc:sldMk cId="2633999015" sldId="386"/>
            <ac:grpSpMk id="82" creationId="{E7C5B501-D77C-4B80-B024-FD1B88FC0D44}"/>
          </ac:grpSpMkLst>
        </pc:grpChg>
        <pc:grpChg chg="mod">
          <ac:chgData name="ALEXANDRE" userId="734048d45b8f99b5" providerId="LiveId" clId="{0C416C57-F7E4-484E-9019-F9D0F2C7E55F}" dt="2021-09-28T19:51:00.996" v="83" actId="1076"/>
          <ac:grpSpMkLst>
            <pc:docMk/>
            <pc:sldMk cId="2633999015" sldId="386"/>
            <ac:grpSpMk id="89" creationId="{FFC40B85-1E5B-42B8-B25D-EE6075548560}"/>
          </ac:grpSpMkLst>
        </pc:grpChg>
        <pc:grpChg chg="mod">
          <ac:chgData name="ALEXANDRE" userId="734048d45b8f99b5" providerId="LiveId" clId="{0C416C57-F7E4-484E-9019-F9D0F2C7E55F}" dt="2021-09-28T19:51:00.996" v="83" actId="1076"/>
          <ac:grpSpMkLst>
            <pc:docMk/>
            <pc:sldMk cId="2633999015" sldId="386"/>
            <ac:grpSpMk id="92" creationId="{575777EB-705D-4649-A710-DF71E6A87299}"/>
          </ac:grpSpMkLst>
        </pc:grpChg>
        <pc:grpChg chg="mod">
          <ac:chgData name="ALEXANDRE" userId="734048d45b8f99b5" providerId="LiveId" clId="{0C416C57-F7E4-484E-9019-F9D0F2C7E55F}" dt="2021-09-28T19:51:00.996" v="83" actId="1076"/>
          <ac:grpSpMkLst>
            <pc:docMk/>
            <pc:sldMk cId="2633999015" sldId="386"/>
            <ac:grpSpMk id="96" creationId="{A0FC6269-6907-46E9-B7A8-AE1205123891}"/>
          </ac:grpSpMkLst>
        </pc:grpChg>
        <pc:grpChg chg="mod">
          <ac:chgData name="ALEXANDRE" userId="734048d45b8f99b5" providerId="LiveId" clId="{0C416C57-F7E4-484E-9019-F9D0F2C7E55F}" dt="2021-09-28T19:51:00.996" v="83" actId="1076"/>
          <ac:grpSpMkLst>
            <pc:docMk/>
            <pc:sldMk cId="2633999015" sldId="386"/>
            <ac:grpSpMk id="99" creationId="{EE70F7CF-3A1F-463A-9ABC-63701D0DE1BE}"/>
          </ac:grpSpMkLst>
        </pc:grpChg>
      </pc:sldChg>
      <pc:sldChg chg="addSp delSp modSp add del">
        <pc:chgData name="ALEXANDRE" userId="734048d45b8f99b5" providerId="LiveId" clId="{0C416C57-F7E4-484E-9019-F9D0F2C7E55F}" dt="2021-09-28T19:57:13.342" v="186" actId="47"/>
        <pc:sldMkLst>
          <pc:docMk/>
          <pc:sldMk cId="3351791483" sldId="387"/>
        </pc:sldMkLst>
        <pc:spChg chg="mod">
          <ac:chgData name="ALEXANDRE" userId="734048d45b8f99b5" providerId="LiveId" clId="{0C416C57-F7E4-484E-9019-F9D0F2C7E55F}" dt="2021-09-28T19:51:16.796" v="87" actId="1076"/>
          <ac:spMkLst>
            <pc:docMk/>
            <pc:sldMk cId="3351791483" sldId="387"/>
            <ac:spMk id="35" creationId="{1BFC8827-87B1-4122-8578-20FE6B488896}"/>
          </ac:spMkLst>
        </pc:spChg>
        <pc:spChg chg="mod">
          <ac:chgData name="ALEXANDRE" userId="734048d45b8f99b5" providerId="LiveId" clId="{0C416C57-F7E4-484E-9019-F9D0F2C7E55F}" dt="2021-09-28T19:51:16.796" v="87" actId="1076"/>
          <ac:spMkLst>
            <pc:docMk/>
            <pc:sldMk cId="3351791483" sldId="387"/>
            <ac:spMk id="37" creationId="{DEAEBFCF-7BD1-41A3-A47C-46A8375973F6}"/>
          </ac:spMkLst>
        </pc:spChg>
        <pc:spChg chg="mod">
          <ac:chgData name="ALEXANDRE" userId="734048d45b8f99b5" providerId="LiveId" clId="{0C416C57-F7E4-484E-9019-F9D0F2C7E55F}" dt="2021-09-28T19:51:16.796" v="87" actId="1076"/>
          <ac:spMkLst>
            <pc:docMk/>
            <pc:sldMk cId="3351791483" sldId="387"/>
            <ac:spMk id="38" creationId="{3B59E45F-CCB0-4C3B-B38D-144809EA3E68}"/>
          </ac:spMkLst>
        </pc:spChg>
        <pc:spChg chg="mod">
          <ac:chgData name="ALEXANDRE" userId="734048d45b8f99b5" providerId="LiveId" clId="{0C416C57-F7E4-484E-9019-F9D0F2C7E55F}" dt="2021-09-28T19:51:16.796" v="87" actId="1076"/>
          <ac:spMkLst>
            <pc:docMk/>
            <pc:sldMk cId="3351791483" sldId="387"/>
            <ac:spMk id="39" creationId="{B3FDBD20-2B94-4D7D-8A66-EC4F89895BCF}"/>
          </ac:spMkLst>
        </pc:spChg>
        <pc:spChg chg="mod">
          <ac:chgData name="ALEXANDRE" userId="734048d45b8f99b5" providerId="LiveId" clId="{0C416C57-F7E4-484E-9019-F9D0F2C7E55F}" dt="2021-09-28T19:51:16.796" v="87" actId="1076"/>
          <ac:spMkLst>
            <pc:docMk/>
            <pc:sldMk cId="3351791483" sldId="387"/>
            <ac:spMk id="41" creationId="{D8256E95-4D77-4851-A07C-499A300476C4}"/>
          </ac:spMkLst>
        </pc:spChg>
        <pc:spChg chg="mod">
          <ac:chgData name="ALEXANDRE" userId="734048d45b8f99b5" providerId="LiveId" clId="{0C416C57-F7E4-484E-9019-F9D0F2C7E55F}" dt="2021-09-28T19:51:16.796" v="87" actId="1076"/>
          <ac:spMkLst>
            <pc:docMk/>
            <pc:sldMk cId="3351791483" sldId="387"/>
            <ac:spMk id="42" creationId="{2D46B325-EF08-4CD2-A4FF-5B241C2DF2E8}"/>
          </ac:spMkLst>
        </pc:spChg>
        <pc:spChg chg="mod">
          <ac:chgData name="ALEXANDRE" userId="734048d45b8f99b5" providerId="LiveId" clId="{0C416C57-F7E4-484E-9019-F9D0F2C7E55F}" dt="2021-09-28T19:51:16.796" v="87" actId="1076"/>
          <ac:spMkLst>
            <pc:docMk/>
            <pc:sldMk cId="3351791483" sldId="387"/>
            <ac:spMk id="44" creationId="{047073C7-F08C-4DDD-8F58-B079FD7547BF}"/>
          </ac:spMkLst>
        </pc:spChg>
        <pc:spChg chg="mod">
          <ac:chgData name="ALEXANDRE" userId="734048d45b8f99b5" providerId="LiveId" clId="{0C416C57-F7E4-484E-9019-F9D0F2C7E55F}" dt="2021-09-28T19:51:16.796" v="87" actId="1076"/>
          <ac:spMkLst>
            <pc:docMk/>
            <pc:sldMk cId="3351791483" sldId="387"/>
            <ac:spMk id="45" creationId="{6C66EC36-257F-4AFC-BA94-7EF7E28F8348}"/>
          </ac:spMkLst>
        </pc:spChg>
        <pc:spChg chg="mod">
          <ac:chgData name="ALEXANDRE" userId="734048d45b8f99b5" providerId="LiveId" clId="{0C416C57-F7E4-484E-9019-F9D0F2C7E55F}" dt="2021-09-28T19:51:16.796" v="87" actId="1076"/>
          <ac:spMkLst>
            <pc:docMk/>
            <pc:sldMk cId="3351791483" sldId="387"/>
            <ac:spMk id="46" creationId="{1AD70A42-21F0-47C6-A35C-8D3B58C92A21}"/>
          </ac:spMkLst>
        </pc:spChg>
        <pc:spChg chg="mod">
          <ac:chgData name="ALEXANDRE" userId="734048d45b8f99b5" providerId="LiveId" clId="{0C416C57-F7E4-484E-9019-F9D0F2C7E55F}" dt="2021-09-28T19:51:16.796" v="87" actId="1076"/>
          <ac:spMkLst>
            <pc:docMk/>
            <pc:sldMk cId="3351791483" sldId="387"/>
            <ac:spMk id="47" creationId="{B4A7F01B-98DC-4F4C-904B-934400A2FB0C}"/>
          </ac:spMkLst>
        </pc:spChg>
        <pc:spChg chg="mod">
          <ac:chgData name="ALEXANDRE" userId="734048d45b8f99b5" providerId="LiveId" clId="{0C416C57-F7E4-484E-9019-F9D0F2C7E55F}" dt="2021-09-28T19:51:16.796" v="87" actId="1076"/>
          <ac:spMkLst>
            <pc:docMk/>
            <pc:sldMk cId="3351791483" sldId="387"/>
            <ac:spMk id="48" creationId="{1E726B7C-FFA5-4F14-8421-39D876842A40}"/>
          </ac:spMkLst>
        </pc:spChg>
        <pc:spChg chg="mod">
          <ac:chgData name="ALEXANDRE" userId="734048d45b8f99b5" providerId="LiveId" clId="{0C416C57-F7E4-484E-9019-F9D0F2C7E55F}" dt="2021-09-28T19:51:16.796" v="87" actId="1076"/>
          <ac:spMkLst>
            <pc:docMk/>
            <pc:sldMk cId="3351791483" sldId="387"/>
            <ac:spMk id="49" creationId="{23A03005-722D-405C-AAC8-D5F16F77DEAE}"/>
          </ac:spMkLst>
        </pc:spChg>
        <pc:spChg chg="mod">
          <ac:chgData name="ALEXANDRE" userId="734048d45b8f99b5" providerId="LiveId" clId="{0C416C57-F7E4-484E-9019-F9D0F2C7E55F}" dt="2021-09-28T19:51:16.796" v="87" actId="1076"/>
          <ac:spMkLst>
            <pc:docMk/>
            <pc:sldMk cId="3351791483" sldId="387"/>
            <ac:spMk id="50" creationId="{3C4934DE-3917-4F0A-8D93-C9982383E23F}"/>
          </ac:spMkLst>
        </pc:spChg>
        <pc:spChg chg="mod">
          <ac:chgData name="ALEXANDRE" userId="734048d45b8f99b5" providerId="LiveId" clId="{0C416C57-F7E4-484E-9019-F9D0F2C7E55F}" dt="2021-09-28T19:51:16.796" v="87" actId="1076"/>
          <ac:spMkLst>
            <pc:docMk/>
            <pc:sldMk cId="3351791483" sldId="387"/>
            <ac:spMk id="51" creationId="{C7DF7718-0D13-41C7-B231-A56C4EF69DD5}"/>
          </ac:spMkLst>
        </pc:spChg>
        <pc:spChg chg="mod">
          <ac:chgData name="ALEXANDRE" userId="734048d45b8f99b5" providerId="LiveId" clId="{0C416C57-F7E4-484E-9019-F9D0F2C7E55F}" dt="2021-09-28T19:51:16.796" v="87" actId="1076"/>
          <ac:spMkLst>
            <pc:docMk/>
            <pc:sldMk cId="3351791483" sldId="387"/>
            <ac:spMk id="52" creationId="{924A790F-DBC0-48EC-A2CC-2011F5069556}"/>
          </ac:spMkLst>
        </pc:spChg>
        <pc:spChg chg="mod">
          <ac:chgData name="ALEXANDRE" userId="734048d45b8f99b5" providerId="LiveId" clId="{0C416C57-F7E4-484E-9019-F9D0F2C7E55F}" dt="2021-09-28T19:51:16.796" v="87" actId="1076"/>
          <ac:spMkLst>
            <pc:docMk/>
            <pc:sldMk cId="3351791483" sldId="387"/>
            <ac:spMk id="53" creationId="{A4E410DB-EC4A-4ED0-815E-145171B643C5}"/>
          </ac:spMkLst>
        </pc:spChg>
        <pc:spChg chg="mod">
          <ac:chgData name="ALEXANDRE" userId="734048d45b8f99b5" providerId="LiveId" clId="{0C416C57-F7E4-484E-9019-F9D0F2C7E55F}" dt="2021-09-28T19:51:16.796" v="87" actId="1076"/>
          <ac:spMkLst>
            <pc:docMk/>
            <pc:sldMk cId="3351791483" sldId="387"/>
            <ac:spMk id="54" creationId="{44FE2D4E-DFEF-4BA3-86BE-450EFDB20F62}"/>
          </ac:spMkLst>
        </pc:spChg>
        <pc:spChg chg="mod">
          <ac:chgData name="ALEXANDRE" userId="734048d45b8f99b5" providerId="LiveId" clId="{0C416C57-F7E4-484E-9019-F9D0F2C7E55F}" dt="2021-09-28T19:51:16.796" v="87" actId="1076"/>
          <ac:spMkLst>
            <pc:docMk/>
            <pc:sldMk cId="3351791483" sldId="387"/>
            <ac:spMk id="55" creationId="{174E0FA5-6E41-468E-8F2E-3A2227DAC3D7}"/>
          </ac:spMkLst>
        </pc:spChg>
        <pc:spChg chg="mod">
          <ac:chgData name="ALEXANDRE" userId="734048d45b8f99b5" providerId="LiveId" clId="{0C416C57-F7E4-484E-9019-F9D0F2C7E55F}" dt="2021-09-28T19:51:16.796" v="87" actId="1076"/>
          <ac:spMkLst>
            <pc:docMk/>
            <pc:sldMk cId="3351791483" sldId="387"/>
            <ac:spMk id="56" creationId="{F12F788F-51E9-4B05-94CE-CA831C521592}"/>
          </ac:spMkLst>
        </pc:spChg>
        <pc:spChg chg="mod">
          <ac:chgData name="ALEXANDRE" userId="734048d45b8f99b5" providerId="LiveId" clId="{0C416C57-F7E4-484E-9019-F9D0F2C7E55F}" dt="2021-09-28T19:51:16.796" v="87" actId="1076"/>
          <ac:spMkLst>
            <pc:docMk/>
            <pc:sldMk cId="3351791483" sldId="387"/>
            <ac:spMk id="57" creationId="{121B3C0E-5994-4C4C-86B5-27FB4351B4E2}"/>
          </ac:spMkLst>
        </pc:spChg>
        <pc:spChg chg="mod">
          <ac:chgData name="ALEXANDRE" userId="734048d45b8f99b5" providerId="LiveId" clId="{0C416C57-F7E4-484E-9019-F9D0F2C7E55F}" dt="2021-09-28T19:51:16.796" v="87" actId="1076"/>
          <ac:spMkLst>
            <pc:docMk/>
            <pc:sldMk cId="3351791483" sldId="387"/>
            <ac:spMk id="58" creationId="{93AD05F6-B1A9-4D1E-B1DF-80C0B8BBFA58}"/>
          </ac:spMkLst>
        </pc:spChg>
        <pc:spChg chg="mod">
          <ac:chgData name="ALEXANDRE" userId="734048d45b8f99b5" providerId="LiveId" clId="{0C416C57-F7E4-484E-9019-F9D0F2C7E55F}" dt="2021-09-28T19:51:16.796" v="87" actId="1076"/>
          <ac:spMkLst>
            <pc:docMk/>
            <pc:sldMk cId="3351791483" sldId="387"/>
            <ac:spMk id="59" creationId="{E082D01F-4B79-495D-81A4-DDA6A4813C00}"/>
          </ac:spMkLst>
        </pc:spChg>
        <pc:spChg chg="mod">
          <ac:chgData name="ALEXANDRE" userId="734048d45b8f99b5" providerId="LiveId" clId="{0C416C57-F7E4-484E-9019-F9D0F2C7E55F}" dt="2021-09-28T19:51:16.796" v="87" actId="1076"/>
          <ac:spMkLst>
            <pc:docMk/>
            <pc:sldMk cId="3351791483" sldId="387"/>
            <ac:spMk id="60" creationId="{8E04FFA0-2A9B-48EB-B537-72C22C4527AE}"/>
          </ac:spMkLst>
        </pc:spChg>
        <pc:spChg chg="mod">
          <ac:chgData name="ALEXANDRE" userId="734048d45b8f99b5" providerId="LiveId" clId="{0C416C57-F7E4-484E-9019-F9D0F2C7E55F}" dt="2021-09-28T19:51:16.796" v="87" actId="1076"/>
          <ac:spMkLst>
            <pc:docMk/>
            <pc:sldMk cId="3351791483" sldId="387"/>
            <ac:spMk id="61" creationId="{6D797DFD-FA4C-4423-84B5-5B256CE38422}"/>
          </ac:spMkLst>
        </pc:spChg>
        <pc:spChg chg="mod">
          <ac:chgData name="ALEXANDRE" userId="734048d45b8f99b5" providerId="LiveId" clId="{0C416C57-F7E4-484E-9019-F9D0F2C7E55F}" dt="2021-09-28T19:51:16.796" v="87" actId="1076"/>
          <ac:spMkLst>
            <pc:docMk/>
            <pc:sldMk cId="3351791483" sldId="387"/>
            <ac:spMk id="62" creationId="{FAF0660B-320A-4A54-A9D7-FA47BF9A9D59}"/>
          </ac:spMkLst>
        </pc:spChg>
        <pc:spChg chg="mod">
          <ac:chgData name="ALEXANDRE" userId="734048d45b8f99b5" providerId="LiveId" clId="{0C416C57-F7E4-484E-9019-F9D0F2C7E55F}" dt="2021-09-28T19:51:16.796" v="87" actId="1076"/>
          <ac:spMkLst>
            <pc:docMk/>
            <pc:sldMk cId="3351791483" sldId="387"/>
            <ac:spMk id="63" creationId="{3DC8492A-4B8F-40B1-9C6A-7F2A0993E5FB}"/>
          </ac:spMkLst>
        </pc:spChg>
        <pc:spChg chg="mod">
          <ac:chgData name="ALEXANDRE" userId="734048d45b8f99b5" providerId="LiveId" clId="{0C416C57-F7E4-484E-9019-F9D0F2C7E55F}" dt="2021-09-28T19:51:16.796" v="87" actId="1076"/>
          <ac:spMkLst>
            <pc:docMk/>
            <pc:sldMk cId="3351791483" sldId="387"/>
            <ac:spMk id="64" creationId="{3F17B0C7-5E9C-4A82-8B9D-080C76A18650}"/>
          </ac:spMkLst>
        </pc:spChg>
        <pc:spChg chg="mod">
          <ac:chgData name="ALEXANDRE" userId="734048d45b8f99b5" providerId="LiveId" clId="{0C416C57-F7E4-484E-9019-F9D0F2C7E55F}" dt="2021-09-28T19:51:16.796" v="87" actId="1076"/>
          <ac:spMkLst>
            <pc:docMk/>
            <pc:sldMk cId="3351791483" sldId="387"/>
            <ac:spMk id="65" creationId="{96CBA607-208F-4297-919E-598C33AB8811}"/>
          </ac:spMkLst>
        </pc:spChg>
        <pc:spChg chg="mod">
          <ac:chgData name="ALEXANDRE" userId="734048d45b8f99b5" providerId="LiveId" clId="{0C416C57-F7E4-484E-9019-F9D0F2C7E55F}" dt="2021-09-28T19:51:16.796" v="87" actId="1076"/>
          <ac:spMkLst>
            <pc:docMk/>
            <pc:sldMk cId="3351791483" sldId="387"/>
            <ac:spMk id="66" creationId="{E252CF45-3027-4F41-9EA1-B46B946FC365}"/>
          </ac:spMkLst>
        </pc:spChg>
        <pc:spChg chg="mod">
          <ac:chgData name="ALEXANDRE" userId="734048d45b8f99b5" providerId="LiveId" clId="{0C416C57-F7E4-484E-9019-F9D0F2C7E55F}" dt="2021-09-28T19:51:16.796" v="87" actId="1076"/>
          <ac:spMkLst>
            <pc:docMk/>
            <pc:sldMk cId="3351791483" sldId="387"/>
            <ac:spMk id="68" creationId="{97DB0CC3-F66F-4534-AFF1-E294B04D7535}"/>
          </ac:spMkLst>
        </pc:spChg>
        <pc:spChg chg="mod">
          <ac:chgData name="ALEXANDRE" userId="734048d45b8f99b5" providerId="LiveId" clId="{0C416C57-F7E4-484E-9019-F9D0F2C7E55F}" dt="2021-09-28T19:51:16.796" v="87" actId="1076"/>
          <ac:spMkLst>
            <pc:docMk/>
            <pc:sldMk cId="3351791483" sldId="387"/>
            <ac:spMk id="69" creationId="{AEE88503-27DB-4190-ACD7-CABB68C31268}"/>
          </ac:spMkLst>
        </pc:spChg>
        <pc:spChg chg="mod">
          <ac:chgData name="ALEXANDRE" userId="734048d45b8f99b5" providerId="LiveId" clId="{0C416C57-F7E4-484E-9019-F9D0F2C7E55F}" dt="2021-09-28T19:51:16.796" v="87" actId="1076"/>
          <ac:spMkLst>
            <pc:docMk/>
            <pc:sldMk cId="3351791483" sldId="387"/>
            <ac:spMk id="70" creationId="{F081E685-2539-4BCF-9D01-4974B2016E64}"/>
          </ac:spMkLst>
        </pc:spChg>
        <pc:spChg chg="mod">
          <ac:chgData name="ALEXANDRE" userId="734048d45b8f99b5" providerId="LiveId" clId="{0C416C57-F7E4-484E-9019-F9D0F2C7E55F}" dt="2021-09-28T19:51:16.796" v="87" actId="1076"/>
          <ac:spMkLst>
            <pc:docMk/>
            <pc:sldMk cId="3351791483" sldId="387"/>
            <ac:spMk id="71" creationId="{B2E54642-C696-4E89-B5F7-19D51D750834}"/>
          </ac:spMkLst>
        </pc:spChg>
        <pc:spChg chg="mod">
          <ac:chgData name="ALEXANDRE" userId="734048d45b8f99b5" providerId="LiveId" clId="{0C416C57-F7E4-484E-9019-F9D0F2C7E55F}" dt="2021-09-28T19:51:16.796" v="87" actId="1076"/>
          <ac:spMkLst>
            <pc:docMk/>
            <pc:sldMk cId="3351791483" sldId="387"/>
            <ac:spMk id="72" creationId="{683E21E1-D948-46E5-ACF0-619C438F95BC}"/>
          </ac:spMkLst>
        </pc:spChg>
        <pc:spChg chg="mod">
          <ac:chgData name="ALEXANDRE" userId="734048d45b8f99b5" providerId="LiveId" clId="{0C416C57-F7E4-484E-9019-F9D0F2C7E55F}" dt="2021-09-28T19:51:16.796" v="87" actId="1076"/>
          <ac:spMkLst>
            <pc:docMk/>
            <pc:sldMk cId="3351791483" sldId="387"/>
            <ac:spMk id="73" creationId="{1F6B736F-0411-49A2-820D-73BAFD5237B1}"/>
          </ac:spMkLst>
        </pc:spChg>
        <pc:grpChg chg="add mod">
          <ac:chgData name="ALEXANDRE" userId="734048d45b8f99b5" providerId="LiveId" clId="{0C416C57-F7E4-484E-9019-F9D0F2C7E55F}" dt="2021-09-28T19:51:16.796" v="87" actId="1076"/>
          <ac:grpSpMkLst>
            <pc:docMk/>
            <pc:sldMk cId="3351791483" sldId="387"/>
            <ac:grpSpMk id="32" creationId="{B16945FE-8F31-4AF7-89E9-AB5F835CE727}"/>
          </ac:grpSpMkLst>
        </pc:grpChg>
        <pc:grpChg chg="mod">
          <ac:chgData name="ALEXANDRE" userId="734048d45b8f99b5" providerId="LiveId" clId="{0C416C57-F7E4-484E-9019-F9D0F2C7E55F}" dt="2021-09-28T19:51:16.796" v="87" actId="1076"/>
          <ac:grpSpMkLst>
            <pc:docMk/>
            <pc:sldMk cId="3351791483" sldId="387"/>
            <ac:grpSpMk id="33" creationId="{B722B542-7A41-4D53-AD2B-6DEB10E6683A}"/>
          </ac:grpSpMkLst>
        </pc:grpChg>
        <pc:grpChg chg="mod">
          <ac:chgData name="ALEXANDRE" userId="734048d45b8f99b5" providerId="LiveId" clId="{0C416C57-F7E4-484E-9019-F9D0F2C7E55F}" dt="2021-09-28T19:51:16.796" v="87" actId="1076"/>
          <ac:grpSpMkLst>
            <pc:docMk/>
            <pc:sldMk cId="3351791483" sldId="387"/>
            <ac:grpSpMk id="34" creationId="{F81EE60F-E171-40A6-AB96-8FFFCC382D8A}"/>
          </ac:grpSpMkLst>
        </pc:grpChg>
        <pc:grpChg chg="mod">
          <ac:chgData name="ALEXANDRE" userId="734048d45b8f99b5" providerId="LiveId" clId="{0C416C57-F7E4-484E-9019-F9D0F2C7E55F}" dt="2021-09-28T19:51:16.796" v="87" actId="1076"/>
          <ac:grpSpMkLst>
            <pc:docMk/>
            <pc:sldMk cId="3351791483" sldId="387"/>
            <ac:grpSpMk id="36" creationId="{7B499A10-9427-4383-B699-41947C406152}"/>
          </ac:grpSpMkLst>
        </pc:grpChg>
        <pc:grpChg chg="mod">
          <ac:chgData name="ALEXANDRE" userId="734048d45b8f99b5" providerId="LiveId" clId="{0C416C57-F7E4-484E-9019-F9D0F2C7E55F}" dt="2021-09-28T19:51:16.796" v="87" actId="1076"/>
          <ac:grpSpMkLst>
            <pc:docMk/>
            <pc:sldMk cId="3351791483" sldId="387"/>
            <ac:grpSpMk id="40" creationId="{CEA1ED8F-F4DF-48AB-8F7F-49857270C710}"/>
          </ac:grpSpMkLst>
        </pc:grpChg>
        <pc:grpChg chg="mod">
          <ac:chgData name="ALEXANDRE" userId="734048d45b8f99b5" providerId="LiveId" clId="{0C416C57-F7E4-484E-9019-F9D0F2C7E55F}" dt="2021-09-28T19:51:16.796" v="87" actId="1076"/>
          <ac:grpSpMkLst>
            <pc:docMk/>
            <pc:sldMk cId="3351791483" sldId="387"/>
            <ac:grpSpMk id="43" creationId="{861069F5-3790-484F-914D-B161D33403FF}"/>
          </ac:grpSpMkLst>
        </pc:grpChg>
        <pc:grpChg chg="add mod">
          <ac:chgData name="ALEXANDRE" userId="734048d45b8f99b5" providerId="LiveId" clId="{0C416C57-F7E4-484E-9019-F9D0F2C7E55F}" dt="2021-09-28T19:51:16.796" v="87" actId="1076"/>
          <ac:grpSpMkLst>
            <pc:docMk/>
            <pc:sldMk cId="3351791483" sldId="387"/>
            <ac:grpSpMk id="67" creationId="{2B670518-84D2-4A99-9631-1C0265E32FE1}"/>
          </ac:grpSpMkLst>
        </pc:grpChg>
        <pc:grpChg chg="del">
          <ac:chgData name="ALEXANDRE" userId="734048d45b8f99b5" providerId="LiveId" clId="{0C416C57-F7E4-484E-9019-F9D0F2C7E55F}" dt="2021-09-28T19:51:07.228" v="85" actId="478"/>
          <ac:grpSpMkLst>
            <pc:docMk/>
            <pc:sldMk cId="3351791483" sldId="387"/>
            <ac:grpSpMk id="82" creationId="{E7C5B501-D77C-4B80-B024-FD1B88FC0D44}"/>
          </ac:grpSpMkLst>
        </pc:grpChg>
      </pc:sldChg>
      <pc:sldChg chg="addSp delSp modSp add del">
        <pc:chgData name="ALEXANDRE" userId="734048d45b8f99b5" providerId="LiveId" clId="{0C416C57-F7E4-484E-9019-F9D0F2C7E55F}" dt="2021-09-28T19:57:13.342" v="186" actId="47"/>
        <pc:sldMkLst>
          <pc:docMk/>
          <pc:sldMk cId="4041190630" sldId="388"/>
        </pc:sldMkLst>
        <pc:spChg chg="mod">
          <ac:chgData name="ALEXANDRE" userId="734048d45b8f99b5" providerId="LiveId" clId="{0C416C57-F7E4-484E-9019-F9D0F2C7E55F}" dt="2021-09-28T19:51:33.291" v="91" actId="1076"/>
          <ac:spMkLst>
            <pc:docMk/>
            <pc:sldMk cId="4041190630" sldId="388"/>
            <ac:spMk id="78" creationId="{378A14BF-8873-42E9-8242-FE180598167C}"/>
          </ac:spMkLst>
        </pc:spChg>
        <pc:spChg chg="mod">
          <ac:chgData name="ALEXANDRE" userId="734048d45b8f99b5" providerId="LiveId" clId="{0C416C57-F7E4-484E-9019-F9D0F2C7E55F}" dt="2021-09-28T19:51:33.291" v="91" actId="1076"/>
          <ac:spMkLst>
            <pc:docMk/>
            <pc:sldMk cId="4041190630" sldId="388"/>
            <ac:spMk id="80" creationId="{839A8A5D-9600-4702-AE2B-6EC4FB53C666}"/>
          </ac:spMkLst>
        </pc:spChg>
        <pc:spChg chg="mod">
          <ac:chgData name="ALEXANDRE" userId="734048d45b8f99b5" providerId="LiveId" clId="{0C416C57-F7E4-484E-9019-F9D0F2C7E55F}" dt="2021-09-28T19:51:33.291" v="91" actId="1076"/>
          <ac:spMkLst>
            <pc:docMk/>
            <pc:sldMk cId="4041190630" sldId="388"/>
            <ac:spMk id="81" creationId="{901A1AB4-B4E6-4215-9C30-D8048AA098F7}"/>
          </ac:spMkLst>
        </pc:spChg>
        <pc:spChg chg="mod">
          <ac:chgData name="ALEXANDRE" userId="734048d45b8f99b5" providerId="LiveId" clId="{0C416C57-F7E4-484E-9019-F9D0F2C7E55F}" dt="2021-09-28T19:51:33.291" v="91" actId="1076"/>
          <ac:spMkLst>
            <pc:docMk/>
            <pc:sldMk cId="4041190630" sldId="388"/>
            <ac:spMk id="82" creationId="{7DC690A2-EE62-40F7-BA39-41F27AD82A12}"/>
          </ac:spMkLst>
        </pc:spChg>
        <pc:spChg chg="mod">
          <ac:chgData name="ALEXANDRE" userId="734048d45b8f99b5" providerId="LiveId" clId="{0C416C57-F7E4-484E-9019-F9D0F2C7E55F}" dt="2021-09-28T19:51:33.291" v="91" actId="1076"/>
          <ac:spMkLst>
            <pc:docMk/>
            <pc:sldMk cId="4041190630" sldId="388"/>
            <ac:spMk id="84" creationId="{AFB9B279-D1CC-4129-B543-6DF4F0021116}"/>
          </ac:spMkLst>
        </pc:spChg>
        <pc:spChg chg="mod">
          <ac:chgData name="ALEXANDRE" userId="734048d45b8f99b5" providerId="LiveId" clId="{0C416C57-F7E4-484E-9019-F9D0F2C7E55F}" dt="2021-09-28T19:51:33.291" v="91" actId="1076"/>
          <ac:spMkLst>
            <pc:docMk/>
            <pc:sldMk cId="4041190630" sldId="388"/>
            <ac:spMk id="85" creationId="{562AF2DD-0755-4E96-B16F-4B8401D755F7}"/>
          </ac:spMkLst>
        </pc:spChg>
        <pc:spChg chg="mod">
          <ac:chgData name="ALEXANDRE" userId="734048d45b8f99b5" providerId="LiveId" clId="{0C416C57-F7E4-484E-9019-F9D0F2C7E55F}" dt="2021-09-28T19:51:33.291" v="91" actId="1076"/>
          <ac:spMkLst>
            <pc:docMk/>
            <pc:sldMk cId="4041190630" sldId="388"/>
            <ac:spMk id="87" creationId="{3AC5DAA1-0A5A-4BE0-B030-EB2AA83D6AA3}"/>
          </ac:spMkLst>
        </pc:spChg>
        <pc:spChg chg="mod">
          <ac:chgData name="ALEXANDRE" userId="734048d45b8f99b5" providerId="LiveId" clId="{0C416C57-F7E4-484E-9019-F9D0F2C7E55F}" dt="2021-09-28T19:51:33.291" v="91" actId="1076"/>
          <ac:spMkLst>
            <pc:docMk/>
            <pc:sldMk cId="4041190630" sldId="388"/>
            <ac:spMk id="88" creationId="{63029809-1CE0-4C8E-8FF5-B29ACAEB4EA1}"/>
          </ac:spMkLst>
        </pc:spChg>
        <pc:spChg chg="mod">
          <ac:chgData name="ALEXANDRE" userId="734048d45b8f99b5" providerId="LiveId" clId="{0C416C57-F7E4-484E-9019-F9D0F2C7E55F}" dt="2021-09-28T19:51:33.291" v="91" actId="1076"/>
          <ac:spMkLst>
            <pc:docMk/>
            <pc:sldMk cId="4041190630" sldId="388"/>
            <ac:spMk id="89" creationId="{8C0697CE-DB77-4046-BD58-A47F8AEEE184}"/>
          </ac:spMkLst>
        </pc:spChg>
        <pc:spChg chg="mod">
          <ac:chgData name="ALEXANDRE" userId="734048d45b8f99b5" providerId="LiveId" clId="{0C416C57-F7E4-484E-9019-F9D0F2C7E55F}" dt="2021-09-28T19:51:33.291" v="91" actId="1076"/>
          <ac:spMkLst>
            <pc:docMk/>
            <pc:sldMk cId="4041190630" sldId="388"/>
            <ac:spMk id="90" creationId="{5729C9EE-23EB-4523-A829-731CC6C4FD8B}"/>
          </ac:spMkLst>
        </pc:spChg>
        <pc:spChg chg="mod">
          <ac:chgData name="ALEXANDRE" userId="734048d45b8f99b5" providerId="LiveId" clId="{0C416C57-F7E4-484E-9019-F9D0F2C7E55F}" dt="2021-09-28T19:51:33.291" v="91" actId="1076"/>
          <ac:spMkLst>
            <pc:docMk/>
            <pc:sldMk cId="4041190630" sldId="388"/>
            <ac:spMk id="91" creationId="{0B281150-1A5E-4F61-9107-632B0CE0FE71}"/>
          </ac:spMkLst>
        </pc:spChg>
        <pc:spChg chg="mod">
          <ac:chgData name="ALEXANDRE" userId="734048d45b8f99b5" providerId="LiveId" clId="{0C416C57-F7E4-484E-9019-F9D0F2C7E55F}" dt="2021-09-28T19:51:33.291" v="91" actId="1076"/>
          <ac:spMkLst>
            <pc:docMk/>
            <pc:sldMk cId="4041190630" sldId="388"/>
            <ac:spMk id="92" creationId="{A833E07B-2F42-405A-8258-4D8606299DFE}"/>
          </ac:spMkLst>
        </pc:spChg>
        <pc:spChg chg="mod">
          <ac:chgData name="ALEXANDRE" userId="734048d45b8f99b5" providerId="LiveId" clId="{0C416C57-F7E4-484E-9019-F9D0F2C7E55F}" dt="2021-09-28T19:51:33.291" v="91" actId="1076"/>
          <ac:spMkLst>
            <pc:docMk/>
            <pc:sldMk cId="4041190630" sldId="388"/>
            <ac:spMk id="93" creationId="{5ABD5AD1-8517-4EDD-8368-1699FD7816B4}"/>
          </ac:spMkLst>
        </pc:spChg>
        <pc:spChg chg="mod">
          <ac:chgData name="ALEXANDRE" userId="734048d45b8f99b5" providerId="LiveId" clId="{0C416C57-F7E4-484E-9019-F9D0F2C7E55F}" dt="2021-09-28T19:51:33.291" v="91" actId="1076"/>
          <ac:spMkLst>
            <pc:docMk/>
            <pc:sldMk cId="4041190630" sldId="388"/>
            <ac:spMk id="94" creationId="{6B732D06-7E71-4E1E-8CA9-C11EF59C91DE}"/>
          </ac:spMkLst>
        </pc:spChg>
        <pc:spChg chg="mod">
          <ac:chgData name="ALEXANDRE" userId="734048d45b8f99b5" providerId="LiveId" clId="{0C416C57-F7E4-484E-9019-F9D0F2C7E55F}" dt="2021-09-28T19:51:33.291" v="91" actId="1076"/>
          <ac:spMkLst>
            <pc:docMk/>
            <pc:sldMk cId="4041190630" sldId="388"/>
            <ac:spMk id="95" creationId="{EFDE7B90-B7E0-4E59-A637-218EFCBD58ED}"/>
          </ac:spMkLst>
        </pc:spChg>
        <pc:spChg chg="mod">
          <ac:chgData name="ALEXANDRE" userId="734048d45b8f99b5" providerId="LiveId" clId="{0C416C57-F7E4-484E-9019-F9D0F2C7E55F}" dt="2021-09-28T19:51:33.291" v="91" actId="1076"/>
          <ac:spMkLst>
            <pc:docMk/>
            <pc:sldMk cId="4041190630" sldId="388"/>
            <ac:spMk id="96" creationId="{9C239D45-E359-452F-A9E9-BB08799DB2E1}"/>
          </ac:spMkLst>
        </pc:spChg>
        <pc:spChg chg="mod">
          <ac:chgData name="ALEXANDRE" userId="734048d45b8f99b5" providerId="LiveId" clId="{0C416C57-F7E4-484E-9019-F9D0F2C7E55F}" dt="2021-09-28T19:51:33.291" v="91" actId="1076"/>
          <ac:spMkLst>
            <pc:docMk/>
            <pc:sldMk cId="4041190630" sldId="388"/>
            <ac:spMk id="97" creationId="{98277A18-B841-4D80-B52C-E4793E8A735F}"/>
          </ac:spMkLst>
        </pc:spChg>
        <pc:spChg chg="mod">
          <ac:chgData name="ALEXANDRE" userId="734048d45b8f99b5" providerId="LiveId" clId="{0C416C57-F7E4-484E-9019-F9D0F2C7E55F}" dt="2021-09-28T19:51:33.291" v="91" actId="1076"/>
          <ac:spMkLst>
            <pc:docMk/>
            <pc:sldMk cId="4041190630" sldId="388"/>
            <ac:spMk id="98" creationId="{C48EA4F9-B9FB-4FCF-BF7A-94B11E8964B8}"/>
          </ac:spMkLst>
        </pc:spChg>
        <pc:spChg chg="mod">
          <ac:chgData name="ALEXANDRE" userId="734048d45b8f99b5" providerId="LiveId" clId="{0C416C57-F7E4-484E-9019-F9D0F2C7E55F}" dt="2021-09-28T19:51:33.291" v="91" actId="1076"/>
          <ac:spMkLst>
            <pc:docMk/>
            <pc:sldMk cId="4041190630" sldId="388"/>
            <ac:spMk id="99" creationId="{2F99EF29-F01F-4D79-BA8D-6FA3F1467145}"/>
          </ac:spMkLst>
        </pc:spChg>
        <pc:spChg chg="mod">
          <ac:chgData name="ALEXANDRE" userId="734048d45b8f99b5" providerId="LiveId" clId="{0C416C57-F7E4-484E-9019-F9D0F2C7E55F}" dt="2021-09-28T19:51:33.291" v="91" actId="1076"/>
          <ac:spMkLst>
            <pc:docMk/>
            <pc:sldMk cId="4041190630" sldId="388"/>
            <ac:spMk id="100" creationId="{682E0903-8420-45FF-A382-2B63514489F1}"/>
          </ac:spMkLst>
        </pc:spChg>
        <pc:spChg chg="mod">
          <ac:chgData name="ALEXANDRE" userId="734048d45b8f99b5" providerId="LiveId" clId="{0C416C57-F7E4-484E-9019-F9D0F2C7E55F}" dt="2021-09-28T19:51:33.291" v="91" actId="1076"/>
          <ac:spMkLst>
            <pc:docMk/>
            <pc:sldMk cId="4041190630" sldId="388"/>
            <ac:spMk id="101" creationId="{B5134299-7C68-4D03-97A4-83EEAC92A5F6}"/>
          </ac:spMkLst>
        </pc:spChg>
        <pc:spChg chg="mod">
          <ac:chgData name="ALEXANDRE" userId="734048d45b8f99b5" providerId="LiveId" clId="{0C416C57-F7E4-484E-9019-F9D0F2C7E55F}" dt="2021-09-28T19:51:33.291" v="91" actId="1076"/>
          <ac:spMkLst>
            <pc:docMk/>
            <pc:sldMk cId="4041190630" sldId="388"/>
            <ac:spMk id="102" creationId="{0C1DAE2D-0D6F-4D88-8A25-6AECDB8C4CB6}"/>
          </ac:spMkLst>
        </pc:spChg>
        <pc:spChg chg="mod">
          <ac:chgData name="ALEXANDRE" userId="734048d45b8f99b5" providerId="LiveId" clId="{0C416C57-F7E4-484E-9019-F9D0F2C7E55F}" dt="2021-09-28T19:51:33.291" v="91" actId="1076"/>
          <ac:spMkLst>
            <pc:docMk/>
            <pc:sldMk cId="4041190630" sldId="388"/>
            <ac:spMk id="103" creationId="{63ABA8BE-09F9-4132-894E-4765067FAFBC}"/>
          </ac:spMkLst>
        </pc:spChg>
        <pc:spChg chg="mod">
          <ac:chgData name="ALEXANDRE" userId="734048d45b8f99b5" providerId="LiveId" clId="{0C416C57-F7E4-484E-9019-F9D0F2C7E55F}" dt="2021-09-28T19:51:33.291" v="91" actId="1076"/>
          <ac:spMkLst>
            <pc:docMk/>
            <pc:sldMk cId="4041190630" sldId="388"/>
            <ac:spMk id="104" creationId="{5EC0EE1F-5960-477A-BBB1-FDCB37C522BC}"/>
          </ac:spMkLst>
        </pc:spChg>
        <pc:spChg chg="mod">
          <ac:chgData name="ALEXANDRE" userId="734048d45b8f99b5" providerId="LiveId" clId="{0C416C57-F7E4-484E-9019-F9D0F2C7E55F}" dt="2021-09-28T19:51:33.291" v="91" actId="1076"/>
          <ac:spMkLst>
            <pc:docMk/>
            <pc:sldMk cId="4041190630" sldId="388"/>
            <ac:spMk id="105" creationId="{27B68724-869C-43F5-A768-0A469F6148F3}"/>
          </ac:spMkLst>
        </pc:spChg>
        <pc:spChg chg="mod">
          <ac:chgData name="ALEXANDRE" userId="734048d45b8f99b5" providerId="LiveId" clId="{0C416C57-F7E4-484E-9019-F9D0F2C7E55F}" dt="2021-09-28T19:51:33.291" v="91" actId="1076"/>
          <ac:spMkLst>
            <pc:docMk/>
            <pc:sldMk cId="4041190630" sldId="388"/>
            <ac:spMk id="106" creationId="{C9B63DF1-4976-431F-9136-5E13C5979345}"/>
          </ac:spMkLst>
        </pc:spChg>
        <pc:spChg chg="mod">
          <ac:chgData name="ALEXANDRE" userId="734048d45b8f99b5" providerId="LiveId" clId="{0C416C57-F7E4-484E-9019-F9D0F2C7E55F}" dt="2021-09-28T19:51:33.291" v="91" actId="1076"/>
          <ac:spMkLst>
            <pc:docMk/>
            <pc:sldMk cId="4041190630" sldId="388"/>
            <ac:spMk id="107" creationId="{D4946D09-FDC3-4C9A-9E75-39528C9D2D6E}"/>
          </ac:spMkLst>
        </pc:spChg>
        <pc:spChg chg="mod">
          <ac:chgData name="ALEXANDRE" userId="734048d45b8f99b5" providerId="LiveId" clId="{0C416C57-F7E4-484E-9019-F9D0F2C7E55F}" dt="2021-09-28T19:51:33.291" v="91" actId="1076"/>
          <ac:spMkLst>
            <pc:docMk/>
            <pc:sldMk cId="4041190630" sldId="388"/>
            <ac:spMk id="108" creationId="{1E242880-A404-4662-B95A-A6B44A6CAF3A}"/>
          </ac:spMkLst>
        </pc:spChg>
        <pc:spChg chg="mod">
          <ac:chgData name="ALEXANDRE" userId="734048d45b8f99b5" providerId="LiveId" clId="{0C416C57-F7E4-484E-9019-F9D0F2C7E55F}" dt="2021-09-28T19:51:33.291" v="91" actId="1076"/>
          <ac:spMkLst>
            <pc:docMk/>
            <pc:sldMk cId="4041190630" sldId="388"/>
            <ac:spMk id="109" creationId="{5573F520-D004-419D-8F92-CEC5F791F796}"/>
          </ac:spMkLst>
        </pc:spChg>
        <pc:spChg chg="mod">
          <ac:chgData name="ALEXANDRE" userId="734048d45b8f99b5" providerId="LiveId" clId="{0C416C57-F7E4-484E-9019-F9D0F2C7E55F}" dt="2021-09-28T19:51:33.291" v="91" actId="1076"/>
          <ac:spMkLst>
            <pc:docMk/>
            <pc:sldMk cId="4041190630" sldId="388"/>
            <ac:spMk id="110" creationId="{116FFA74-72C7-4C65-9131-6CE8FFA9733C}"/>
          </ac:spMkLst>
        </pc:spChg>
        <pc:spChg chg="mod">
          <ac:chgData name="ALEXANDRE" userId="734048d45b8f99b5" providerId="LiveId" clId="{0C416C57-F7E4-484E-9019-F9D0F2C7E55F}" dt="2021-09-28T19:51:33.291" v="91" actId="1076"/>
          <ac:spMkLst>
            <pc:docMk/>
            <pc:sldMk cId="4041190630" sldId="388"/>
            <ac:spMk id="112" creationId="{12D411A8-B4EC-4335-AE55-8C461F8DF115}"/>
          </ac:spMkLst>
        </pc:spChg>
        <pc:spChg chg="mod">
          <ac:chgData name="ALEXANDRE" userId="734048d45b8f99b5" providerId="LiveId" clId="{0C416C57-F7E4-484E-9019-F9D0F2C7E55F}" dt="2021-09-28T19:51:33.291" v="91" actId="1076"/>
          <ac:spMkLst>
            <pc:docMk/>
            <pc:sldMk cId="4041190630" sldId="388"/>
            <ac:spMk id="113" creationId="{14D5533E-B343-466C-A914-9FDF12923EC7}"/>
          </ac:spMkLst>
        </pc:spChg>
        <pc:spChg chg="mod">
          <ac:chgData name="ALEXANDRE" userId="734048d45b8f99b5" providerId="LiveId" clId="{0C416C57-F7E4-484E-9019-F9D0F2C7E55F}" dt="2021-09-28T19:51:33.291" v="91" actId="1076"/>
          <ac:spMkLst>
            <pc:docMk/>
            <pc:sldMk cId="4041190630" sldId="388"/>
            <ac:spMk id="114" creationId="{EF2DB989-CD62-4A2C-9EA0-904EE95D7330}"/>
          </ac:spMkLst>
        </pc:spChg>
        <pc:spChg chg="mod">
          <ac:chgData name="ALEXANDRE" userId="734048d45b8f99b5" providerId="LiveId" clId="{0C416C57-F7E4-484E-9019-F9D0F2C7E55F}" dt="2021-09-28T19:51:33.291" v="91" actId="1076"/>
          <ac:spMkLst>
            <pc:docMk/>
            <pc:sldMk cId="4041190630" sldId="388"/>
            <ac:spMk id="115" creationId="{C63805DD-CE73-4E7A-8578-440768D9D0E8}"/>
          </ac:spMkLst>
        </pc:spChg>
        <pc:spChg chg="mod">
          <ac:chgData name="ALEXANDRE" userId="734048d45b8f99b5" providerId="LiveId" clId="{0C416C57-F7E4-484E-9019-F9D0F2C7E55F}" dt="2021-09-28T19:51:33.291" v="91" actId="1076"/>
          <ac:spMkLst>
            <pc:docMk/>
            <pc:sldMk cId="4041190630" sldId="388"/>
            <ac:spMk id="116" creationId="{94D5A011-4AF8-4FAE-8D5B-224645FCC652}"/>
          </ac:spMkLst>
        </pc:spChg>
        <pc:spChg chg="mod">
          <ac:chgData name="ALEXANDRE" userId="734048d45b8f99b5" providerId="LiveId" clId="{0C416C57-F7E4-484E-9019-F9D0F2C7E55F}" dt="2021-09-28T19:51:33.291" v="91" actId="1076"/>
          <ac:spMkLst>
            <pc:docMk/>
            <pc:sldMk cId="4041190630" sldId="388"/>
            <ac:spMk id="117" creationId="{F7541014-B313-40F6-A7C4-9CC85E34DD96}"/>
          </ac:spMkLst>
        </pc:spChg>
        <pc:spChg chg="mod">
          <ac:chgData name="ALEXANDRE" userId="734048d45b8f99b5" providerId="LiveId" clId="{0C416C57-F7E4-484E-9019-F9D0F2C7E55F}" dt="2021-09-28T19:51:33.291" v="91" actId="1076"/>
          <ac:spMkLst>
            <pc:docMk/>
            <pc:sldMk cId="4041190630" sldId="388"/>
            <ac:spMk id="118" creationId="{C680D9E5-C62E-420E-AE99-1EC2F528B6B7}"/>
          </ac:spMkLst>
        </pc:spChg>
        <pc:spChg chg="mod">
          <ac:chgData name="ALEXANDRE" userId="734048d45b8f99b5" providerId="LiveId" clId="{0C416C57-F7E4-484E-9019-F9D0F2C7E55F}" dt="2021-09-28T19:51:33.291" v="91" actId="1076"/>
          <ac:spMkLst>
            <pc:docMk/>
            <pc:sldMk cId="4041190630" sldId="388"/>
            <ac:spMk id="119" creationId="{BE4C9904-EFDD-4D43-BB64-8AB26DEE0F6D}"/>
          </ac:spMkLst>
        </pc:spChg>
        <pc:spChg chg="mod">
          <ac:chgData name="ALEXANDRE" userId="734048d45b8f99b5" providerId="LiveId" clId="{0C416C57-F7E4-484E-9019-F9D0F2C7E55F}" dt="2021-09-28T19:51:33.291" v="91" actId="1076"/>
          <ac:spMkLst>
            <pc:docMk/>
            <pc:sldMk cId="4041190630" sldId="388"/>
            <ac:spMk id="120" creationId="{3923C4C8-6CFA-40BF-916D-8D6566E526FE}"/>
          </ac:spMkLst>
        </pc:spChg>
        <pc:spChg chg="mod">
          <ac:chgData name="ALEXANDRE" userId="734048d45b8f99b5" providerId="LiveId" clId="{0C416C57-F7E4-484E-9019-F9D0F2C7E55F}" dt="2021-09-28T19:51:33.291" v="91" actId="1076"/>
          <ac:spMkLst>
            <pc:docMk/>
            <pc:sldMk cId="4041190630" sldId="388"/>
            <ac:spMk id="121" creationId="{28629AF2-8794-466F-A609-E6D6AA6139E9}"/>
          </ac:spMkLst>
        </pc:spChg>
        <pc:spChg chg="mod">
          <ac:chgData name="ALEXANDRE" userId="734048d45b8f99b5" providerId="LiveId" clId="{0C416C57-F7E4-484E-9019-F9D0F2C7E55F}" dt="2021-09-28T19:51:33.291" v="91" actId="1076"/>
          <ac:spMkLst>
            <pc:docMk/>
            <pc:sldMk cId="4041190630" sldId="388"/>
            <ac:spMk id="122" creationId="{0162EB99-F85B-49CD-AC3D-32AB24A3B53A}"/>
          </ac:spMkLst>
        </pc:spChg>
        <pc:spChg chg="mod">
          <ac:chgData name="ALEXANDRE" userId="734048d45b8f99b5" providerId="LiveId" clId="{0C416C57-F7E4-484E-9019-F9D0F2C7E55F}" dt="2021-09-28T19:51:33.291" v="91" actId="1076"/>
          <ac:spMkLst>
            <pc:docMk/>
            <pc:sldMk cId="4041190630" sldId="388"/>
            <ac:spMk id="123" creationId="{7496CECF-E9DB-4E92-8EBB-46E6DD06E9CA}"/>
          </ac:spMkLst>
        </pc:spChg>
        <pc:grpChg chg="del">
          <ac:chgData name="ALEXANDRE" userId="734048d45b8f99b5" providerId="LiveId" clId="{0C416C57-F7E4-484E-9019-F9D0F2C7E55F}" dt="2021-09-28T19:51:23.871" v="89" actId="478"/>
          <ac:grpSpMkLst>
            <pc:docMk/>
            <pc:sldMk cId="4041190630" sldId="388"/>
            <ac:grpSpMk id="32" creationId="{B16945FE-8F31-4AF7-89E9-AB5F835CE727}"/>
          </ac:grpSpMkLst>
        </pc:grpChg>
        <pc:grpChg chg="add mod">
          <ac:chgData name="ALEXANDRE" userId="734048d45b8f99b5" providerId="LiveId" clId="{0C416C57-F7E4-484E-9019-F9D0F2C7E55F}" dt="2021-09-28T19:51:33.291" v="91" actId="1076"/>
          <ac:grpSpMkLst>
            <pc:docMk/>
            <pc:sldMk cId="4041190630" sldId="388"/>
            <ac:grpSpMk id="74" creationId="{7EA6ED2E-673E-4E70-912F-F933B46F290E}"/>
          </ac:grpSpMkLst>
        </pc:grpChg>
        <pc:grpChg chg="mod">
          <ac:chgData name="ALEXANDRE" userId="734048d45b8f99b5" providerId="LiveId" clId="{0C416C57-F7E4-484E-9019-F9D0F2C7E55F}" dt="2021-09-28T19:51:33.291" v="91" actId="1076"/>
          <ac:grpSpMkLst>
            <pc:docMk/>
            <pc:sldMk cId="4041190630" sldId="388"/>
            <ac:grpSpMk id="75" creationId="{F17CE3D6-38DA-460F-8076-54D84E5E13C1}"/>
          </ac:grpSpMkLst>
        </pc:grpChg>
        <pc:grpChg chg="mod">
          <ac:chgData name="ALEXANDRE" userId="734048d45b8f99b5" providerId="LiveId" clId="{0C416C57-F7E4-484E-9019-F9D0F2C7E55F}" dt="2021-09-28T19:51:33.291" v="91" actId="1076"/>
          <ac:grpSpMkLst>
            <pc:docMk/>
            <pc:sldMk cId="4041190630" sldId="388"/>
            <ac:grpSpMk id="76" creationId="{4394C9A1-7425-4CCD-B74E-B2DA3471727B}"/>
          </ac:grpSpMkLst>
        </pc:grpChg>
        <pc:grpChg chg="mod">
          <ac:chgData name="ALEXANDRE" userId="734048d45b8f99b5" providerId="LiveId" clId="{0C416C57-F7E4-484E-9019-F9D0F2C7E55F}" dt="2021-09-28T19:51:33.291" v="91" actId="1076"/>
          <ac:grpSpMkLst>
            <pc:docMk/>
            <pc:sldMk cId="4041190630" sldId="388"/>
            <ac:grpSpMk id="77" creationId="{176A97D5-1C50-4E4A-AB98-7F133D9A1F3E}"/>
          </ac:grpSpMkLst>
        </pc:grpChg>
        <pc:grpChg chg="mod">
          <ac:chgData name="ALEXANDRE" userId="734048d45b8f99b5" providerId="LiveId" clId="{0C416C57-F7E4-484E-9019-F9D0F2C7E55F}" dt="2021-09-28T19:51:33.291" v="91" actId="1076"/>
          <ac:grpSpMkLst>
            <pc:docMk/>
            <pc:sldMk cId="4041190630" sldId="388"/>
            <ac:grpSpMk id="79" creationId="{26C54F93-602D-44F1-BFDD-45BD26419C7C}"/>
          </ac:grpSpMkLst>
        </pc:grpChg>
        <pc:grpChg chg="mod">
          <ac:chgData name="ALEXANDRE" userId="734048d45b8f99b5" providerId="LiveId" clId="{0C416C57-F7E4-484E-9019-F9D0F2C7E55F}" dt="2021-09-28T19:51:33.291" v="91" actId="1076"/>
          <ac:grpSpMkLst>
            <pc:docMk/>
            <pc:sldMk cId="4041190630" sldId="388"/>
            <ac:grpSpMk id="83" creationId="{41B6039F-1474-41E4-AA77-BF4EE48251A0}"/>
          </ac:grpSpMkLst>
        </pc:grpChg>
        <pc:grpChg chg="mod">
          <ac:chgData name="ALEXANDRE" userId="734048d45b8f99b5" providerId="LiveId" clId="{0C416C57-F7E4-484E-9019-F9D0F2C7E55F}" dt="2021-09-28T19:51:33.291" v="91" actId="1076"/>
          <ac:grpSpMkLst>
            <pc:docMk/>
            <pc:sldMk cId="4041190630" sldId="388"/>
            <ac:grpSpMk id="86" creationId="{365DFC62-4C75-48CB-9C67-10F6D36F82EF}"/>
          </ac:grpSpMkLst>
        </pc:grpChg>
        <pc:grpChg chg="mod">
          <ac:chgData name="ALEXANDRE" userId="734048d45b8f99b5" providerId="LiveId" clId="{0C416C57-F7E4-484E-9019-F9D0F2C7E55F}" dt="2021-09-28T19:51:33.291" v="91" actId="1076"/>
          <ac:grpSpMkLst>
            <pc:docMk/>
            <pc:sldMk cId="4041190630" sldId="388"/>
            <ac:grpSpMk id="111" creationId="{B08A1F1E-9A90-4D55-A268-739FD0B293FB}"/>
          </ac:grpSpMkLst>
        </pc:grpChg>
      </pc:sldChg>
      <pc:sldChg chg="addSp delSp modSp add del">
        <pc:chgData name="ALEXANDRE" userId="734048d45b8f99b5" providerId="LiveId" clId="{0C416C57-F7E4-484E-9019-F9D0F2C7E55F}" dt="2021-09-28T19:57:13.342" v="186" actId="47"/>
        <pc:sldMkLst>
          <pc:docMk/>
          <pc:sldMk cId="250922718" sldId="389"/>
        </pc:sldMkLst>
        <pc:spChg chg="mod">
          <ac:chgData name="ALEXANDRE" userId="734048d45b8f99b5" providerId="LiveId" clId="{0C416C57-F7E4-484E-9019-F9D0F2C7E55F}" dt="2021-09-28T19:51:54.556" v="96" actId="1076"/>
          <ac:spMkLst>
            <pc:docMk/>
            <pc:sldMk cId="250922718" sldId="389"/>
            <ac:spMk id="65" creationId="{F922C96D-A095-44FE-B347-F7659EF8F310}"/>
          </ac:spMkLst>
        </pc:spChg>
        <pc:spChg chg="mod">
          <ac:chgData name="ALEXANDRE" userId="734048d45b8f99b5" providerId="LiveId" clId="{0C416C57-F7E4-484E-9019-F9D0F2C7E55F}" dt="2021-09-28T19:51:54.556" v="96" actId="1076"/>
          <ac:spMkLst>
            <pc:docMk/>
            <pc:sldMk cId="250922718" sldId="389"/>
            <ac:spMk id="124" creationId="{8FB0A0EF-C96E-4992-9188-9BBD733BD6F2}"/>
          </ac:spMkLst>
        </pc:spChg>
        <pc:spChg chg="mod">
          <ac:chgData name="ALEXANDRE" userId="734048d45b8f99b5" providerId="LiveId" clId="{0C416C57-F7E4-484E-9019-F9D0F2C7E55F}" dt="2021-09-28T19:51:54.556" v="96" actId="1076"/>
          <ac:spMkLst>
            <pc:docMk/>
            <pc:sldMk cId="250922718" sldId="389"/>
            <ac:spMk id="125" creationId="{9121AFE9-1D53-4A8C-9213-98AE762FABB2}"/>
          </ac:spMkLst>
        </pc:spChg>
        <pc:spChg chg="mod">
          <ac:chgData name="ALEXANDRE" userId="734048d45b8f99b5" providerId="LiveId" clId="{0C416C57-F7E4-484E-9019-F9D0F2C7E55F}" dt="2021-09-28T19:51:54.556" v="96" actId="1076"/>
          <ac:spMkLst>
            <pc:docMk/>
            <pc:sldMk cId="250922718" sldId="389"/>
            <ac:spMk id="126" creationId="{13DE2AA1-192B-4FCE-ACD5-3F09280C7FF5}"/>
          </ac:spMkLst>
        </pc:spChg>
        <pc:spChg chg="mod">
          <ac:chgData name="ALEXANDRE" userId="734048d45b8f99b5" providerId="LiveId" clId="{0C416C57-F7E4-484E-9019-F9D0F2C7E55F}" dt="2021-09-28T19:51:54.556" v="96" actId="1076"/>
          <ac:spMkLst>
            <pc:docMk/>
            <pc:sldMk cId="250922718" sldId="389"/>
            <ac:spMk id="128" creationId="{3F1A9D8C-6C3A-4A7A-96D6-B7F3D89551C4}"/>
          </ac:spMkLst>
        </pc:spChg>
        <pc:spChg chg="mod">
          <ac:chgData name="ALEXANDRE" userId="734048d45b8f99b5" providerId="LiveId" clId="{0C416C57-F7E4-484E-9019-F9D0F2C7E55F}" dt="2021-09-28T19:51:54.556" v="96" actId="1076"/>
          <ac:spMkLst>
            <pc:docMk/>
            <pc:sldMk cId="250922718" sldId="389"/>
            <ac:spMk id="129" creationId="{596B5A20-CEEC-4694-8BCA-9C3EB5C6947B}"/>
          </ac:spMkLst>
        </pc:spChg>
        <pc:spChg chg="mod">
          <ac:chgData name="ALEXANDRE" userId="734048d45b8f99b5" providerId="LiveId" clId="{0C416C57-F7E4-484E-9019-F9D0F2C7E55F}" dt="2021-09-28T19:51:54.556" v="96" actId="1076"/>
          <ac:spMkLst>
            <pc:docMk/>
            <pc:sldMk cId="250922718" sldId="389"/>
            <ac:spMk id="131" creationId="{21861BA5-04BA-4657-8793-86FBDCA66068}"/>
          </ac:spMkLst>
        </pc:spChg>
        <pc:spChg chg="mod">
          <ac:chgData name="ALEXANDRE" userId="734048d45b8f99b5" providerId="LiveId" clId="{0C416C57-F7E4-484E-9019-F9D0F2C7E55F}" dt="2021-09-28T19:51:54.556" v="96" actId="1076"/>
          <ac:spMkLst>
            <pc:docMk/>
            <pc:sldMk cId="250922718" sldId="389"/>
            <ac:spMk id="132" creationId="{E75B1BF4-00B2-4410-A2FD-C968FDBEDA6A}"/>
          </ac:spMkLst>
        </pc:spChg>
        <pc:spChg chg="mod">
          <ac:chgData name="ALEXANDRE" userId="734048d45b8f99b5" providerId="LiveId" clId="{0C416C57-F7E4-484E-9019-F9D0F2C7E55F}" dt="2021-09-28T19:51:54.556" v="96" actId="1076"/>
          <ac:spMkLst>
            <pc:docMk/>
            <pc:sldMk cId="250922718" sldId="389"/>
            <ac:spMk id="133" creationId="{49B4D3C2-3529-440A-968B-7593FC15C41C}"/>
          </ac:spMkLst>
        </pc:spChg>
        <pc:spChg chg="mod">
          <ac:chgData name="ALEXANDRE" userId="734048d45b8f99b5" providerId="LiveId" clId="{0C416C57-F7E4-484E-9019-F9D0F2C7E55F}" dt="2021-09-28T19:51:54.556" v="96" actId="1076"/>
          <ac:spMkLst>
            <pc:docMk/>
            <pc:sldMk cId="250922718" sldId="389"/>
            <ac:spMk id="134" creationId="{DF1DE32A-A673-4B64-9EE8-1E7A8D8EE18E}"/>
          </ac:spMkLst>
        </pc:spChg>
        <pc:spChg chg="mod">
          <ac:chgData name="ALEXANDRE" userId="734048d45b8f99b5" providerId="LiveId" clId="{0C416C57-F7E4-484E-9019-F9D0F2C7E55F}" dt="2021-09-28T19:51:54.556" v="96" actId="1076"/>
          <ac:spMkLst>
            <pc:docMk/>
            <pc:sldMk cId="250922718" sldId="389"/>
            <ac:spMk id="135" creationId="{1060DD6A-9A99-4AEB-A507-97944C4CA800}"/>
          </ac:spMkLst>
        </pc:spChg>
        <pc:spChg chg="mod">
          <ac:chgData name="ALEXANDRE" userId="734048d45b8f99b5" providerId="LiveId" clId="{0C416C57-F7E4-484E-9019-F9D0F2C7E55F}" dt="2021-09-28T19:51:54.556" v="96" actId="1076"/>
          <ac:spMkLst>
            <pc:docMk/>
            <pc:sldMk cId="250922718" sldId="389"/>
            <ac:spMk id="136" creationId="{15C6C3B4-F78B-47B5-A80A-F74D80AB5A21}"/>
          </ac:spMkLst>
        </pc:spChg>
        <pc:spChg chg="mod">
          <ac:chgData name="ALEXANDRE" userId="734048d45b8f99b5" providerId="LiveId" clId="{0C416C57-F7E4-484E-9019-F9D0F2C7E55F}" dt="2021-09-28T19:51:54.556" v="96" actId="1076"/>
          <ac:spMkLst>
            <pc:docMk/>
            <pc:sldMk cId="250922718" sldId="389"/>
            <ac:spMk id="137" creationId="{CE410D7F-10CB-43FE-BAB6-A845A8DE8CF1}"/>
          </ac:spMkLst>
        </pc:spChg>
        <pc:spChg chg="mod">
          <ac:chgData name="ALEXANDRE" userId="734048d45b8f99b5" providerId="LiveId" clId="{0C416C57-F7E4-484E-9019-F9D0F2C7E55F}" dt="2021-09-28T19:51:54.556" v="96" actId="1076"/>
          <ac:spMkLst>
            <pc:docMk/>
            <pc:sldMk cId="250922718" sldId="389"/>
            <ac:spMk id="138" creationId="{3E770354-C70A-40A6-8BB4-93C9E805958F}"/>
          </ac:spMkLst>
        </pc:spChg>
        <pc:spChg chg="mod">
          <ac:chgData name="ALEXANDRE" userId="734048d45b8f99b5" providerId="LiveId" clId="{0C416C57-F7E4-484E-9019-F9D0F2C7E55F}" dt="2021-09-28T19:51:54.556" v="96" actId="1076"/>
          <ac:spMkLst>
            <pc:docMk/>
            <pc:sldMk cId="250922718" sldId="389"/>
            <ac:spMk id="139" creationId="{1EA38D2A-2C1D-45A8-80F6-50452BD72B18}"/>
          </ac:spMkLst>
        </pc:spChg>
        <pc:spChg chg="mod">
          <ac:chgData name="ALEXANDRE" userId="734048d45b8f99b5" providerId="LiveId" clId="{0C416C57-F7E4-484E-9019-F9D0F2C7E55F}" dt="2021-09-28T19:51:54.556" v="96" actId="1076"/>
          <ac:spMkLst>
            <pc:docMk/>
            <pc:sldMk cId="250922718" sldId="389"/>
            <ac:spMk id="140" creationId="{5EF247E2-2D02-4996-8A55-387246EC97A3}"/>
          </ac:spMkLst>
        </pc:spChg>
        <pc:spChg chg="mod">
          <ac:chgData name="ALEXANDRE" userId="734048d45b8f99b5" providerId="LiveId" clId="{0C416C57-F7E4-484E-9019-F9D0F2C7E55F}" dt="2021-09-28T19:51:54.556" v="96" actId="1076"/>
          <ac:spMkLst>
            <pc:docMk/>
            <pc:sldMk cId="250922718" sldId="389"/>
            <ac:spMk id="141" creationId="{ABC1FD69-FAA0-43AD-B26F-D7ADF47D4DC7}"/>
          </ac:spMkLst>
        </pc:spChg>
        <pc:spChg chg="mod">
          <ac:chgData name="ALEXANDRE" userId="734048d45b8f99b5" providerId="LiveId" clId="{0C416C57-F7E4-484E-9019-F9D0F2C7E55F}" dt="2021-09-28T19:51:54.556" v="96" actId="1076"/>
          <ac:spMkLst>
            <pc:docMk/>
            <pc:sldMk cId="250922718" sldId="389"/>
            <ac:spMk id="142" creationId="{0775B641-B510-4276-8C71-0F9104F8ACAD}"/>
          </ac:spMkLst>
        </pc:spChg>
        <pc:spChg chg="mod">
          <ac:chgData name="ALEXANDRE" userId="734048d45b8f99b5" providerId="LiveId" clId="{0C416C57-F7E4-484E-9019-F9D0F2C7E55F}" dt="2021-09-28T19:51:54.556" v="96" actId="1076"/>
          <ac:spMkLst>
            <pc:docMk/>
            <pc:sldMk cId="250922718" sldId="389"/>
            <ac:spMk id="143" creationId="{9A0CF1DB-26B0-4D3B-81EC-6EA81D3E5EAB}"/>
          </ac:spMkLst>
        </pc:spChg>
        <pc:spChg chg="mod">
          <ac:chgData name="ALEXANDRE" userId="734048d45b8f99b5" providerId="LiveId" clId="{0C416C57-F7E4-484E-9019-F9D0F2C7E55F}" dt="2021-09-28T19:51:54.556" v="96" actId="1076"/>
          <ac:spMkLst>
            <pc:docMk/>
            <pc:sldMk cId="250922718" sldId="389"/>
            <ac:spMk id="144" creationId="{300478C4-949B-4C8C-B590-E9F26A59B5A0}"/>
          </ac:spMkLst>
        </pc:spChg>
        <pc:spChg chg="mod">
          <ac:chgData name="ALEXANDRE" userId="734048d45b8f99b5" providerId="LiveId" clId="{0C416C57-F7E4-484E-9019-F9D0F2C7E55F}" dt="2021-09-28T19:51:54.556" v="96" actId="1076"/>
          <ac:spMkLst>
            <pc:docMk/>
            <pc:sldMk cId="250922718" sldId="389"/>
            <ac:spMk id="145" creationId="{04AFC2FD-C63B-43A5-A45C-E8A960B2BA79}"/>
          </ac:spMkLst>
        </pc:spChg>
        <pc:spChg chg="mod">
          <ac:chgData name="ALEXANDRE" userId="734048d45b8f99b5" providerId="LiveId" clId="{0C416C57-F7E4-484E-9019-F9D0F2C7E55F}" dt="2021-09-28T19:51:54.556" v="96" actId="1076"/>
          <ac:spMkLst>
            <pc:docMk/>
            <pc:sldMk cId="250922718" sldId="389"/>
            <ac:spMk id="146" creationId="{2CC55478-AD2A-4775-8BFB-CEB262B215E3}"/>
          </ac:spMkLst>
        </pc:spChg>
        <pc:spChg chg="mod">
          <ac:chgData name="ALEXANDRE" userId="734048d45b8f99b5" providerId="LiveId" clId="{0C416C57-F7E4-484E-9019-F9D0F2C7E55F}" dt="2021-09-28T19:51:54.556" v="96" actId="1076"/>
          <ac:spMkLst>
            <pc:docMk/>
            <pc:sldMk cId="250922718" sldId="389"/>
            <ac:spMk id="147" creationId="{63F117F2-C2DB-41DA-BFCC-EE51D19FC6AC}"/>
          </ac:spMkLst>
        </pc:spChg>
        <pc:spChg chg="mod">
          <ac:chgData name="ALEXANDRE" userId="734048d45b8f99b5" providerId="LiveId" clId="{0C416C57-F7E4-484E-9019-F9D0F2C7E55F}" dt="2021-09-28T19:51:54.556" v="96" actId="1076"/>
          <ac:spMkLst>
            <pc:docMk/>
            <pc:sldMk cId="250922718" sldId="389"/>
            <ac:spMk id="148" creationId="{90D83D80-E424-43B9-B7CE-3FA952D3699C}"/>
          </ac:spMkLst>
        </pc:spChg>
        <pc:spChg chg="mod">
          <ac:chgData name="ALEXANDRE" userId="734048d45b8f99b5" providerId="LiveId" clId="{0C416C57-F7E4-484E-9019-F9D0F2C7E55F}" dt="2021-09-28T19:51:54.556" v="96" actId="1076"/>
          <ac:spMkLst>
            <pc:docMk/>
            <pc:sldMk cId="250922718" sldId="389"/>
            <ac:spMk id="149" creationId="{6D1EF658-615A-4B7D-80D4-7B4FAF6EAD7A}"/>
          </ac:spMkLst>
        </pc:spChg>
        <pc:spChg chg="mod">
          <ac:chgData name="ALEXANDRE" userId="734048d45b8f99b5" providerId="LiveId" clId="{0C416C57-F7E4-484E-9019-F9D0F2C7E55F}" dt="2021-09-28T19:51:54.556" v="96" actId="1076"/>
          <ac:spMkLst>
            <pc:docMk/>
            <pc:sldMk cId="250922718" sldId="389"/>
            <ac:spMk id="150" creationId="{1ECA44FF-174F-45A4-8EE0-40CF45120444}"/>
          </ac:spMkLst>
        </pc:spChg>
        <pc:spChg chg="mod">
          <ac:chgData name="ALEXANDRE" userId="734048d45b8f99b5" providerId="LiveId" clId="{0C416C57-F7E4-484E-9019-F9D0F2C7E55F}" dt="2021-09-28T19:51:54.556" v="96" actId="1076"/>
          <ac:spMkLst>
            <pc:docMk/>
            <pc:sldMk cId="250922718" sldId="389"/>
            <ac:spMk id="151" creationId="{90C87263-954B-4C26-945A-B4C8CBF050E4}"/>
          </ac:spMkLst>
        </pc:spChg>
        <pc:spChg chg="mod">
          <ac:chgData name="ALEXANDRE" userId="734048d45b8f99b5" providerId="LiveId" clId="{0C416C57-F7E4-484E-9019-F9D0F2C7E55F}" dt="2021-09-28T19:51:54.556" v="96" actId="1076"/>
          <ac:spMkLst>
            <pc:docMk/>
            <pc:sldMk cId="250922718" sldId="389"/>
            <ac:spMk id="152" creationId="{A9F74E9F-4ADD-4A3B-8468-2075717FD56D}"/>
          </ac:spMkLst>
        </pc:spChg>
        <pc:spChg chg="mod">
          <ac:chgData name="ALEXANDRE" userId="734048d45b8f99b5" providerId="LiveId" clId="{0C416C57-F7E4-484E-9019-F9D0F2C7E55F}" dt="2021-09-28T19:51:54.556" v="96" actId="1076"/>
          <ac:spMkLst>
            <pc:docMk/>
            <pc:sldMk cId="250922718" sldId="389"/>
            <ac:spMk id="153" creationId="{50146A70-2630-469E-821B-36A5AAEAB0C2}"/>
          </ac:spMkLst>
        </pc:spChg>
        <pc:spChg chg="mod">
          <ac:chgData name="ALEXANDRE" userId="734048d45b8f99b5" providerId="LiveId" clId="{0C416C57-F7E4-484E-9019-F9D0F2C7E55F}" dt="2021-09-28T19:51:54.556" v="96" actId="1076"/>
          <ac:spMkLst>
            <pc:docMk/>
            <pc:sldMk cId="250922718" sldId="389"/>
            <ac:spMk id="154" creationId="{BEFB3052-1CE2-4820-B663-E9A30AB73AC8}"/>
          </ac:spMkLst>
        </pc:spChg>
        <pc:spChg chg="mod">
          <ac:chgData name="ALEXANDRE" userId="734048d45b8f99b5" providerId="LiveId" clId="{0C416C57-F7E4-484E-9019-F9D0F2C7E55F}" dt="2021-09-28T19:51:54.556" v="96" actId="1076"/>
          <ac:spMkLst>
            <pc:docMk/>
            <pc:sldMk cId="250922718" sldId="389"/>
            <ac:spMk id="155" creationId="{79384190-AB45-443F-B217-C21FB2CB953A}"/>
          </ac:spMkLst>
        </pc:spChg>
        <pc:spChg chg="mod">
          <ac:chgData name="ALEXANDRE" userId="734048d45b8f99b5" providerId="LiveId" clId="{0C416C57-F7E4-484E-9019-F9D0F2C7E55F}" dt="2021-09-28T19:51:54.556" v="96" actId="1076"/>
          <ac:spMkLst>
            <pc:docMk/>
            <pc:sldMk cId="250922718" sldId="389"/>
            <ac:spMk id="156" creationId="{E99CBD90-0423-476F-969D-653F6BB7B198}"/>
          </ac:spMkLst>
        </pc:spChg>
        <pc:spChg chg="mod">
          <ac:chgData name="ALEXANDRE" userId="734048d45b8f99b5" providerId="LiveId" clId="{0C416C57-F7E4-484E-9019-F9D0F2C7E55F}" dt="2021-09-28T19:51:54.556" v="96" actId="1076"/>
          <ac:spMkLst>
            <pc:docMk/>
            <pc:sldMk cId="250922718" sldId="389"/>
            <ac:spMk id="157" creationId="{3744F564-27E1-47C2-8871-86F73C4A58F1}"/>
          </ac:spMkLst>
        </pc:spChg>
        <pc:spChg chg="mod">
          <ac:chgData name="ALEXANDRE" userId="734048d45b8f99b5" providerId="LiveId" clId="{0C416C57-F7E4-484E-9019-F9D0F2C7E55F}" dt="2021-09-28T19:51:54.556" v="96" actId="1076"/>
          <ac:spMkLst>
            <pc:docMk/>
            <pc:sldMk cId="250922718" sldId="389"/>
            <ac:spMk id="158" creationId="{7F70F9D0-C493-49EF-B2C7-C06B29C3FB9C}"/>
          </ac:spMkLst>
        </pc:spChg>
        <pc:spChg chg="mod">
          <ac:chgData name="ALEXANDRE" userId="734048d45b8f99b5" providerId="LiveId" clId="{0C416C57-F7E4-484E-9019-F9D0F2C7E55F}" dt="2021-09-28T19:51:54.556" v="96" actId="1076"/>
          <ac:spMkLst>
            <pc:docMk/>
            <pc:sldMk cId="250922718" sldId="389"/>
            <ac:spMk id="159" creationId="{24F68B3D-3023-4CFE-9D6D-E70D6B38F13D}"/>
          </ac:spMkLst>
        </pc:spChg>
        <pc:spChg chg="mod">
          <ac:chgData name="ALEXANDRE" userId="734048d45b8f99b5" providerId="LiveId" clId="{0C416C57-F7E4-484E-9019-F9D0F2C7E55F}" dt="2021-09-28T19:51:54.556" v="96" actId="1076"/>
          <ac:spMkLst>
            <pc:docMk/>
            <pc:sldMk cId="250922718" sldId="389"/>
            <ac:spMk id="160" creationId="{D0F4E93A-6C0B-414D-B06B-21A0B7F01911}"/>
          </ac:spMkLst>
        </pc:spChg>
        <pc:spChg chg="mod">
          <ac:chgData name="ALEXANDRE" userId="734048d45b8f99b5" providerId="LiveId" clId="{0C416C57-F7E4-484E-9019-F9D0F2C7E55F}" dt="2021-09-28T19:51:54.556" v="96" actId="1076"/>
          <ac:spMkLst>
            <pc:docMk/>
            <pc:sldMk cId="250922718" sldId="389"/>
            <ac:spMk id="161" creationId="{FE0FEA11-AEBB-4A93-8A71-DCC1BD683520}"/>
          </ac:spMkLst>
        </pc:spChg>
        <pc:spChg chg="mod">
          <ac:chgData name="ALEXANDRE" userId="734048d45b8f99b5" providerId="LiveId" clId="{0C416C57-F7E4-484E-9019-F9D0F2C7E55F}" dt="2021-09-28T19:51:54.556" v="96" actId="1076"/>
          <ac:spMkLst>
            <pc:docMk/>
            <pc:sldMk cId="250922718" sldId="389"/>
            <ac:spMk id="162" creationId="{607CD5FF-D02C-4212-8D73-42CCC8EF2095}"/>
          </ac:spMkLst>
        </pc:spChg>
        <pc:spChg chg="mod">
          <ac:chgData name="ALEXANDRE" userId="734048d45b8f99b5" providerId="LiveId" clId="{0C416C57-F7E4-484E-9019-F9D0F2C7E55F}" dt="2021-09-28T19:51:54.556" v="96" actId="1076"/>
          <ac:spMkLst>
            <pc:docMk/>
            <pc:sldMk cId="250922718" sldId="389"/>
            <ac:spMk id="163" creationId="{5BC7BAA1-F12C-499F-8DB4-FA55D8D7AF0B}"/>
          </ac:spMkLst>
        </pc:spChg>
        <pc:spChg chg="mod">
          <ac:chgData name="ALEXANDRE" userId="734048d45b8f99b5" providerId="LiveId" clId="{0C416C57-F7E4-484E-9019-F9D0F2C7E55F}" dt="2021-09-28T19:51:54.556" v="96" actId="1076"/>
          <ac:spMkLst>
            <pc:docMk/>
            <pc:sldMk cId="250922718" sldId="389"/>
            <ac:spMk id="164" creationId="{9F05AA6B-DFEC-4A35-B395-B46FBBD3643E}"/>
          </ac:spMkLst>
        </pc:spChg>
        <pc:spChg chg="mod">
          <ac:chgData name="ALEXANDRE" userId="734048d45b8f99b5" providerId="LiveId" clId="{0C416C57-F7E4-484E-9019-F9D0F2C7E55F}" dt="2021-09-28T19:51:54.556" v="96" actId="1076"/>
          <ac:spMkLst>
            <pc:docMk/>
            <pc:sldMk cId="250922718" sldId="389"/>
            <ac:spMk id="165" creationId="{E4011EB0-7783-41A3-A86F-D1EF187BF68C}"/>
          </ac:spMkLst>
        </pc:spChg>
        <pc:spChg chg="mod">
          <ac:chgData name="ALEXANDRE" userId="734048d45b8f99b5" providerId="LiveId" clId="{0C416C57-F7E4-484E-9019-F9D0F2C7E55F}" dt="2021-09-28T19:51:54.556" v="96" actId="1076"/>
          <ac:spMkLst>
            <pc:docMk/>
            <pc:sldMk cId="250922718" sldId="389"/>
            <ac:spMk id="167" creationId="{10500272-F6B6-4087-8874-E7553B6E4AFF}"/>
          </ac:spMkLst>
        </pc:spChg>
        <pc:spChg chg="mod">
          <ac:chgData name="ALEXANDRE" userId="734048d45b8f99b5" providerId="LiveId" clId="{0C416C57-F7E4-484E-9019-F9D0F2C7E55F}" dt="2021-09-28T19:51:54.556" v="96" actId="1076"/>
          <ac:spMkLst>
            <pc:docMk/>
            <pc:sldMk cId="250922718" sldId="389"/>
            <ac:spMk id="168" creationId="{A1DD023B-39FC-410E-A206-CD5A9D54D995}"/>
          </ac:spMkLst>
        </pc:spChg>
        <pc:spChg chg="mod">
          <ac:chgData name="ALEXANDRE" userId="734048d45b8f99b5" providerId="LiveId" clId="{0C416C57-F7E4-484E-9019-F9D0F2C7E55F}" dt="2021-09-28T19:51:54.556" v="96" actId="1076"/>
          <ac:spMkLst>
            <pc:docMk/>
            <pc:sldMk cId="250922718" sldId="389"/>
            <ac:spMk id="169" creationId="{0F1FF1D0-A383-440B-BCD5-A41B92877AA8}"/>
          </ac:spMkLst>
        </pc:spChg>
        <pc:spChg chg="mod">
          <ac:chgData name="ALEXANDRE" userId="734048d45b8f99b5" providerId="LiveId" clId="{0C416C57-F7E4-484E-9019-F9D0F2C7E55F}" dt="2021-09-28T19:51:54.556" v="96" actId="1076"/>
          <ac:spMkLst>
            <pc:docMk/>
            <pc:sldMk cId="250922718" sldId="389"/>
            <ac:spMk id="170" creationId="{FB5BC19E-8BB7-48FD-92C1-C4653CA6F8AB}"/>
          </ac:spMkLst>
        </pc:spChg>
        <pc:spChg chg="mod">
          <ac:chgData name="ALEXANDRE" userId="734048d45b8f99b5" providerId="LiveId" clId="{0C416C57-F7E4-484E-9019-F9D0F2C7E55F}" dt="2021-09-28T19:51:54.556" v="96" actId="1076"/>
          <ac:spMkLst>
            <pc:docMk/>
            <pc:sldMk cId="250922718" sldId="389"/>
            <ac:spMk id="171" creationId="{EBC5BF3E-2699-47DB-8DE0-61F7154B22D6}"/>
          </ac:spMkLst>
        </pc:spChg>
        <pc:spChg chg="mod">
          <ac:chgData name="ALEXANDRE" userId="734048d45b8f99b5" providerId="LiveId" clId="{0C416C57-F7E4-484E-9019-F9D0F2C7E55F}" dt="2021-09-28T19:51:54.556" v="96" actId="1076"/>
          <ac:spMkLst>
            <pc:docMk/>
            <pc:sldMk cId="250922718" sldId="389"/>
            <ac:spMk id="172" creationId="{921968B7-F6A7-44D1-AD4F-71B585C3AEEC}"/>
          </ac:spMkLst>
        </pc:spChg>
        <pc:spChg chg="mod">
          <ac:chgData name="ALEXANDRE" userId="734048d45b8f99b5" providerId="LiveId" clId="{0C416C57-F7E4-484E-9019-F9D0F2C7E55F}" dt="2021-09-28T19:51:54.556" v="96" actId="1076"/>
          <ac:spMkLst>
            <pc:docMk/>
            <pc:sldMk cId="250922718" sldId="389"/>
            <ac:spMk id="173" creationId="{59E338A4-9C21-4D57-B4A4-1656C5D00679}"/>
          </ac:spMkLst>
        </pc:spChg>
        <pc:spChg chg="mod">
          <ac:chgData name="ALEXANDRE" userId="734048d45b8f99b5" providerId="LiveId" clId="{0C416C57-F7E4-484E-9019-F9D0F2C7E55F}" dt="2021-09-28T19:51:54.556" v="96" actId="1076"/>
          <ac:spMkLst>
            <pc:docMk/>
            <pc:sldMk cId="250922718" sldId="389"/>
            <ac:spMk id="174" creationId="{B1BA95B6-9BF9-4186-8ECF-335C9A27E893}"/>
          </ac:spMkLst>
        </pc:spChg>
        <pc:spChg chg="mod">
          <ac:chgData name="ALEXANDRE" userId="734048d45b8f99b5" providerId="LiveId" clId="{0C416C57-F7E4-484E-9019-F9D0F2C7E55F}" dt="2021-09-28T19:51:54.556" v="96" actId="1076"/>
          <ac:spMkLst>
            <pc:docMk/>
            <pc:sldMk cId="250922718" sldId="389"/>
            <ac:spMk id="175" creationId="{E2CFFC81-BC3C-4A0C-AFDB-FEB2A643B39D}"/>
          </ac:spMkLst>
        </pc:spChg>
        <pc:spChg chg="mod">
          <ac:chgData name="ALEXANDRE" userId="734048d45b8f99b5" providerId="LiveId" clId="{0C416C57-F7E4-484E-9019-F9D0F2C7E55F}" dt="2021-09-28T19:51:54.556" v="96" actId="1076"/>
          <ac:spMkLst>
            <pc:docMk/>
            <pc:sldMk cId="250922718" sldId="389"/>
            <ac:spMk id="176" creationId="{0F061FB5-07BB-452E-8A76-DBEA157FB851}"/>
          </ac:spMkLst>
        </pc:spChg>
        <pc:spChg chg="mod">
          <ac:chgData name="ALEXANDRE" userId="734048d45b8f99b5" providerId="LiveId" clId="{0C416C57-F7E4-484E-9019-F9D0F2C7E55F}" dt="2021-09-28T19:51:54.556" v="96" actId="1076"/>
          <ac:spMkLst>
            <pc:docMk/>
            <pc:sldMk cId="250922718" sldId="389"/>
            <ac:spMk id="177" creationId="{D9FC741F-646B-4A8B-BCFA-2898FEB223C9}"/>
          </ac:spMkLst>
        </pc:spChg>
        <pc:spChg chg="mod">
          <ac:chgData name="ALEXANDRE" userId="734048d45b8f99b5" providerId="LiveId" clId="{0C416C57-F7E4-484E-9019-F9D0F2C7E55F}" dt="2021-09-28T19:51:54.556" v="96" actId="1076"/>
          <ac:spMkLst>
            <pc:docMk/>
            <pc:sldMk cId="250922718" sldId="389"/>
            <ac:spMk id="178" creationId="{F3B2A506-F95E-40D9-879C-197C9A2607B7}"/>
          </ac:spMkLst>
        </pc:spChg>
        <pc:grpChg chg="add mod">
          <ac:chgData name="ALEXANDRE" userId="734048d45b8f99b5" providerId="LiveId" clId="{0C416C57-F7E4-484E-9019-F9D0F2C7E55F}" dt="2021-09-28T19:51:54.556" v="96" actId="1076"/>
          <ac:grpSpMkLst>
            <pc:docMk/>
            <pc:sldMk cId="250922718" sldId="389"/>
            <ac:grpSpMk id="60" creationId="{AA39E024-069B-47E1-8E2E-83C156493E0C}"/>
          </ac:grpSpMkLst>
        </pc:grpChg>
        <pc:grpChg chg="mod">
          <ac:chgData name="ALEXANDRE" userId="734048d45b8f99b5" providerId="LiveId" clId="{0C416C57-F7E4-484E-9019-F9D0F2C7E55F}" dt="2021-09-28T19:51:54.556" v="96" actId="1076"/>
          <ac:grpSpMkLst>
            <pc:docMk/>
            <pc:sldMk cId="250922718" sldId="389"/>
            <ac:grpSpMk id="61" creationId="{270D2098-872F-4B82-A691-FF160EAE8056}"/>
          </ac:grpSpMkLst>
        </pc:grpChg>
        <pc:grpChg chg="mod">
          <ac:chgData name="ALEXANDRE" userId="734048d45b8f99b5" providerId="LiveId" clId="{0C416C57-F7E4-484E-9019-F9D0F2C7E55F}" dt="2021-09-28T19:51:54.556" v="96" actId="1076"/>
          <ac:grpSpMkLst>
            <pc:docMk/>
            <pc:sldMk cId="250922718" sldId="389"/>
            <ac:grpSpMk id="62" creationId="{DE74D680-A268-47EF-A7A7-C982C64B0671}"/>
          </ac:grpSpMkLst>
        </pc:grpChg>
        <pc:grpChg chg="mod">
          <ac:chgData name="ALEXANDRE" userId="734048d45b8f99b5" providerId="LiveId" clId="{0C416C57-F7E4-484E-9019-F9D0F2C7E55F}" dt="2021-09-28T19:51:54.556" v="96" actId="1076"/>
          <ac:grpSpMkLst>
            <pc:docMk/>
            <pc:sldMk cId="250922718" sldId="389"/>
            <ac:grpSpMk id="63" creationId="{8F4146CA-AD87-44A6-B249-6EF6CF9D6214}"/>
          </ac:grpSpMkLst>
        </pc:grpChg>
        <pc:grpChg chg="mod">
          <ac:chgData name="ALEXANDRE" userId="734048d45b8f99b5" providerId="LiveId" clId="{0C416C57-F7E4-484E-9019-F9D0F2C7E55F}" dt="2021-09-28T19:51:54.556" v="96" actId="1076"/>
          <ac:grpSpMkLst>
            <pc:docMk/>
            <pc:sldMk cId="250922718" sldId="389"/>
            <ac:grpSpMk id="64" creationId="{00794E2C-9298-4E6B-ABB0-5C3E7883ABD6}"/>
          </ac:grpSpMkLst>
        </pc:grpChg>
        <pc:grpChg chg="mod">
          <ac:chgData name="ALEXANDRE" userId="734048d45b8f99b5" providerId="LiveId" clId="{0C416C57-F7E4-484E-9019-F9D0F2C7E55F}" dt="2021-09-28T19:51:54.556" v="96" actId="1076"/>
          <ac:grpSpMkLst>
            <pc:docMk/>
            <pc:sldMk cId="250922718" sldId="389"/>
            <ac:grpSpMk id="66" creationId="{08BC6271-A083-4A03-8C7A-F9920D527D87}"/>
          </ac:grpSpMkLst>
        </pc:grpChg>
        <pc:grpChg chg="del">
          <ac:chgData name="ALEXANDRE" userId="734048d45b8f99b5" providerId="LiveId" clId="{0C416C57-F7E4-484E-9019-F9D0F2C7E55F}" dt="2021-09-28T19:51:49.920" v="94" actId="478"/>
          <ac:grpSpMkLst>
            <pc:docMk/>
            <pc:sldMk cId="250922718" sldId="389"/>
            <ac:grpSpMk id="74" creationId="{7EA6ED2E-673E-4E70-912F-F933B46F290E}"/>
          </ac:grpSpMkLst>
        </pc:grpChg>
        <pc:grpChg chg="mod">
          <ac:chgData name="ALEXANDRE" userId="734048d45b8f99b5" providerId="LiveId" clId="{0C416C57-F7E4-484E-9019-F9D0F2C7E55F}" dt="2021-09-28T19:51:54.556" v="96" actId="1076"/>
          <ac:grpSpMkLst>
            <pc:docMk/>
            <pc:sldMk cId="250922718" sldId="389"/>
            <ac:grpSpMk id="127" creationId="{CD0E19F1-C9DF-4AD9-A7CF-C270DD932AF0}"/>
          </ac:grpSpMkLst>
        </pc:grpChg>
        <pc:grpChg chg="mod">
          <ac:chgData name="ALEXANDRE" userId="734048d45b8f99b5" providerId="LiveId" clId="{0C416C57-F7E4-484E-9019-F9D0F2C7E55F}" dt="2021-09-28T19:51:54.556" v="96" actId="1076"/>
          <ac:grpSpMkLst>
            <pc:docMk/>
            <pc:sldMk cId="250922718" sldId="389"/>
            <ac:grpSpMk id="130" creationId="{11191918-B28E-4487-8F9D-481134C1E6E4}"/>
          </ac:grpSpMkLst>
        </pc:grpChg>
        <pc:grpChg chg="mod">
          <ac:chgData name="ALEXANDRE" userId="734048d45b8f99b5" providerId="LiveId" clId="{0C416C57-F7E4-484E-9019-F9D0F2C7E55F}" dt="2021-09-28T19:51:54.556" v="96" actId="1076"/>
          <ac:grpSpMkLst>
            <pc:docMk/>
            <pc:sldMk cId="250922718" sldId="389"/>
            <ac:grpSpMk id="166" creationId="{7C4F831D-39E1-4285-9516-10546F38E6DD}"/>
          </ac:grpSpMkLst>
        </pc:grpChg>
      </pc:sldChg>
      <pc:sldChg chg="addSp delSp modSp add del">
        <pc:chgData name="ALEXANDRE" userId="734048d45b8f99b5" providerId="LiveId" clId="{0C416C57-F7E4-484E-9019-F9D0F2C7E55F}" dt="2021-09-28T19:57:13.342" v="186" actId="47"/>
        <pc:sldMkLst>
          <pc:docMk/>
          <pc:sldMk cId="3584557502" sldId="390"/>
        </pc:sldMkLst>
        <pc:spChg chg="mod">
          <ac:chgData name="ALEXANDRE" userId="734048d45b8f99b5" providerId="LiveId" clId="{0C416C57-F7E4-484E-9019-F9D0F2C7E55F}" dt="2021-09-28T19:52:17.951" v="100" actId="1076"/>
          <ac:spMkLst>
            <pc:docMk/>
            <pc:sldMk cId="3584557502" sldId="390"/>
            <ac:spMk id="66" creationId="{E609300A-FB28-447B-9097-FEE3D0221C3F}"/>
          </ac:spMkLst>
        </pc:spChg>
        <pc:spChg chg="mod">
          <ac:chgData name="ALEXANDRE" userId="734048d45b8f99b5" providerId="LiveId" clId="{0C416C57-F7E4-484E-9019-F9D0F2C7E55F}" dt="2021-09-28T19:52:17.951" v="100" actId="1076"/>
          <ac:spMkLst>
            <pc:docMk/>
            <pc:sldMk cId="3584557502" sldId="390"/>
            <ac:spMk id="125" creationId="{B0FB70C3-AEB0-4275-80F0-2352DF75D076}"/>
          </ac:spMkLst>
        </pc:spChg>
        <pc:spChg chg="mod">
          <ac:chgData name="ALEXANDRE" userId="734048d45b8f99b5" providerId="LiveId" clId="{0C416C57-F7E4-484E-9019-F9D0F2C7E55F}" dt="2021-09-28T19:52:17.951" v="100" actId="1076"/>
          <ac:spMkLst>
            <pc:docMk/>
            <pc:sldMk cId="3584557502" sldId="390"/>
            <ac:spMk id="126" creationId="{6F4F8581-CCE7-4869-88B9-2AC003757B0F}"/>
          </ac:spMkLst>
        </pc:spChg>
        <pc:spChg chg="mod">
          <ac:chgData name="ALEXANDRE" userId="734048d45b8f99b5" providerId="LiveId" clId="{0C416C57-F7E4-484E-9019-F9D0F2C7E55F}" dt="2021-09-28T19:52:17.951" v="100" actId="1076"/>
          <ac:spMkLst>
            <pc:docMk/>
            <pc:sldMk cId="3584557502" sldId="390"/>
            <ac:spMk id="127" creationId="{7B209991-293D-4EB0-8DFC-8D6104B163C4}"/>
          </ac:spMkLst>
        </pc:spChg>
        <pc:spChg chg="mod">
          <ac:chgData name="ALEXANDRE" userId="734048d45b8f99b5" providerId="LiveId" clId="{0C416C57-F7E4-484E-9019-F9D0F2C7E55F}" dt="2021-09-28T19:52:17.951" v="100" actId="1076"/>
          <ac:spMkLst>
            <pc:docMk/>
            <pc:sldMk cId="3584557502" sldId="390"/>
            <ac:spMk id="129" creationId="{6729853D-33CF-4B7C-8A50-0EBA0E86A825}"/>
          </ac:spMkLst>
        </pc:spChg>
        <pc:spChg chg="mod">
          <ac:chgData name="ALEXANDRE" userId="734048d45b8f99b5" providerId="LiveId" clId="{0C416C57-F7E4-484E-9019-F9D0F2C7E55F}" dt="2021-09-28T19:52:17.951" v="100" actId="1076"/>
          <ac:spMkLst>
            <pc:docMk/>
            <pc:sldMk cId="3584557502" sldId="390"/>
            <ac:spMk id="130" creationId="{8FE54BCB-8EB4-4ED8-92FE-810399D38824}"/>
          </ac:spMkLst>
        </pc:spChg>
        <pc:spChg chg="mod">
          <ac:chgData name="ALEXANDRE" userId="734048d45b8f99b5" providerId="LiveId" clId="{0C416C57-F7E4-484E-9019-F9D0F2C7E55F}" dt="2021-09-28T19:52:17.951" v="100" actId="1076"/>
          <ac:spMkLst>
            <pc:docMk/>
            <pc:sldMk cId="3584557502" sldId="390"/>
            <ac:spMk id="132" creationId="{49591CEC-7636-49F7-A889-54FEB14ABFAE}"/>
          </ac:spMkLst>
        </pc:spChg>
        <pc:spChg chg="mod">
          <ac:chgData name="ALEXANDRE" userId="734048d45b8f99b5" providerId="LiveId" clId="{0C416C57-F7E4-484E-9019-F9D0F2C7E55F}" dt="2021-09-28T19:52:17.951" v="100" actId="1076"/>
          <ac:spMkLst>
            <pc:docMk/>
            <pc:sldMk cId="3584557502" sldId="390"/>
            <ac:spMk id="133" creationId="{409B6F3B-A86F-44A5-9255-5EDA0649C252}"/>
          </ac:spMkLst>
        </pc:spChg>
        <pc:spChg chg="mod">
          <ac:chgData name="ALEXANDRE" userId="734048d45b8f99b5" providerId="LiveId" clId="{0C416C57-F7E4-484E-9019-F9D0F2C7E55F}" dt="2021-09-28T19:52:17.951" v="100" actId="1076"/>
          <ac:spMkLst>
            <pc:docMk/>
            <pc:sldMk cId="3584557502" sldId="390"/>
            <ac:spMk id="134" creationId="{FF58DEEF-0063-4866-B672-582240E35F9E}"/>
          </ac:spMkLst>
        </pc:spChg>
        <pc:spChg chg="mod">
          <ac:chgData name="ALEXANDRE" userId="734048d45b8f99b5" providerId="LiveId" clId="{0C416C57-F7E4-484E-9019-F9D0F2C7E55F}" dt="2021-09-28T19:52:17.951" v="100" actId="1076"/>
          <ac:spMkLst>
            <pc:docMk/>
            <pc:sldMk cId="3584557502" sldId="390"/>
            <ac:spMk id="135" creationId="{B78E8A96-C447-447F-A10C-F808494031A9}"/>
          </ac:spMkLst>
        </pc:spChg>
        <pc:spChg chg="mod">
          <ac:chgData name="ALEXANDRE" userId="734048d45b8f99b5" providerId="LiveId" clId="{0C416C57-F7E4-484E-9019-F9D0F2C7E55F}" dt="2021-09-28T19:52:17.951" v="100" actId="1076"/>
          <ac:spMkLst>
            <pc:docMk/>
            <pc:sldMk cId="3584557502" sldId="390"/>
            <ac:spMk id="136" creationId="{CC7239A2-298E-4CDF-B039-CB930720286F}"/>
          </ac:spMkLst>
        </pc:spChg>
        <pc:spChg chg="mod">
          <ac:chgData name="ALEXANDRE" userId="734048d45b8f99b5" providerId="LiveId" clId="{0C416C57-F7E4-484E-9019-F9D0F2C7E55F}" dt="2021-09-28T19:52:17.951" v="100" actId="1076"/>
          <ac:spMkLst>
            <pc:docMk/>
            <pc:sldMk cId="3584557502" sldId="390"/>
            <ac:spMk id="137" creationId="{BB525F07-4FA3-4929-AC9F-0EE47BCF5653}"/>
          </ac:spMkLst>
        </pc:spChg>
        <pc:spChg chg="mod">
          <ac:chgData name="ALEXANDRE" userId="734048d45b8f99b5" providerId="LiveId" clId="{0C416C57-F7E4-484E-9019-F9D0F2C7E55F}" dt="2021-09-28T19:52:17.951" v="100" actId="1076"/>
          <ac:spMkLst>
            <pc:docMk/>
            <pc:sldMk cId="3584557502" sldId="390"/>
            <ac:spMk id="138" creationId="{60D3AFA2-758D-4474-A7CC-1B0085A398F5}"/>
          </ac:spMkLst>
        </pc:spChg>
        <pc:spChg chg="mod">
          <ac:chgData name="ALEXANDRE" userId="734048d45b8f99b5" providerId="LiveId" clId="{0C416C57-F7E4-484E-9019-F9D0F2C7E55F}" dt="2021-09-28T19:52:17.951" v="100" actId="1076"/>
          <ac:spMkLst>
            <pc:docMk/>
            <pc:sldMk cId="3584557502" sldId="390"/>
            <ac:spMk id="139" creationId="{5E38E523-6E1E-4A1E-BB4C-ADF227688F93}"/>
          </ac:spMkLst>
        </pc:spChg>
        <pc:spChg chg="mod">
          <ac:chgData name="ALEXANDRE" userId="734048d45b8f99b5" providerId="LiveId" clId="{0C416C57-F7E4-484E-9019-F9D0F2C7E55F}" dt="2021-09-28T19:52:17.951" v="100" actId="1076"/>
          <ac:spMkLst>
            <pc:docMk/>
            <pc:sldMk cId="3584557502" sldId="390"/>
            <ac:spMk id="140" creationId="{D0149DD9-C2ED-4919-8B8A-7628CA4A72A4}"/>
          </ac:spMkLst>
        </pc:spChg>
        <pc:spChg chg="mod">
          <ac:chgData name="ALEXANDRE" userId="734048d45b8f99b5" providerId="LiveId" clId="{0C416C57-F7E4-484E-9019-F9D0F2C7E55F}" dt="2021-09-28T19:52:17.951" v="100" actId="1076"/>
          <ac:spMkLst>
            <pc:docMk/>
            <pc:sldMk cId="3584557502" sldId="390"/>
            <ac:spMk id="141" creationId="{795D03C0-12B5-4518-80E2-0C90F92E35C4}"/>
          </ac:spMkLst>
        </pc:spChg>
        <pc:spChg chg="mod">
          <ac:chgData name="ALEXANDRE" userId="734048d45b8f99b5" providerId="LiveId" clId="{0C416C57-F7E4-484E-9019-F9D0F2C7E55F}" dt="2021-09-28T19:52:17.951" v="100" actId="1076"/>
          <ac:spMkLst>
            <pc:docMk/>
            <pc:sldMk cId="3584557502" sldId="390"/>
            <ac:spMk id="142" creationId="{F344C82C-FE7F-4A34-A26C-8A1B6D759C04}"/>
          </ac:spMkLst>
        </pc:spChg>
        <pc:spChg chg="mod">
          <ac:chgData name="ALEXANDRE" userId="734048d45b8f99b5" providerId="LiveId" clId="{0C416C57-F7E4-484E-9019-F9D0F2C7E55F}" dt="2021-09-28T19:52:17.951" v="100" actId="1076"/>
          <ac:spMkLst>
            <pc:docMk/>
            <pc:sldMk cId="3584557502" sldId="390"/>
            <ac:spMk id="143" creationId="{18D3BBAE-18E1-4EBF-9E4E-4C09C0C20AC1}"/>
          </ac:spMkLst>
        </pc:spChg>
        <pc:spChg chg="mod">
          <ac:chgData name="ALEXANDRE" userId="734048d45b8f99b5" providerId="LiveId" clId="{0C416C57-F7E4-484E-9019-F9D0F2C7E55F}" dt="2021-09-28T19:52:17.951" v="100" actId="1076"/>
          <ac:spMkLst>
            <pc:docMk/>
            <pc:sldMk cId="3584557502" sldId="390"/>
            <ac:spMk id="144" creationId="{6BF35CAF-0E03-4F79-9AFF-6405FD5BA807}"/>
          </ac:spMkLst>
        </pc:spChg>
        <pc:spChg chg="mod">
          <ac:chgData name="ALEXANDRE" userId="734048d45b8f99b5" providerId="LiveId" clId="{0C416C57-F7E4-484E-9019-F9D0F2C7E55F}" dt="2021-09-28T19:52:17.951" v="100" actId="1076"/>
          <ac:spMkLst>
            <pc:docMk/>
            <pc:sldMk cId="3584557502" sldId="390"/>
            <ac:spMk id="145" creationId="{A94376BD-58C5-4B0F-863F-7EFB52DB91FC}"/>
          </ac:spMkLst>
        </pc:spChg>
        <pc:spChg chg="mod">
          <ac:chgData name="ALEXANDRE" userId="734048d45b8f99b5" providerId="LiveId" clId="{0C416C57-F7E4-484E-9019-F9D0F2C7E55F}" dt="2021-09-28T19:52:17.951" v="100" actId="1076"/>
          <ac:spMkLst>
            <pc:docMk/>
            <pc:sldMk cId="3584557502" sldId="390"/>
            <ac:spMk id="146" creationId="{2662FF18-6DAD-4122-BDA8-34AB644F8B01}"/>
          </ac:spMkLst>
        </pc:spChg>
        <pc:spChg chg="mod">
          <ac:chgData name="ALEXANDRE" userId="734048d45b8f99b5" providerId="LiveId" clId="{0C416C57-F7E4-484E-9019-F9D0F2C7E55F}" dt="2021-09-28T19:52:17.951" v="100" actId="1076"/>
          <ac:spMkLst>
            <pc:docMk/>
            <pc:sldMk cId="3584557502" sldId="390"/>
            <ac:spMk id="147" creationId="{5550E9C5-0C4F-4528-929B-514403F257EA}"/>
          </ac:spMkLst>
        </pc:spChg>
        <pc:spChg chg="mod">
          <ac:chgData name="ALEXANDRE" userId="734048d45b8f99b5" providerId="LiveId" clId="{0C416C57-F7E4-484E-9019-F9D0F2C7E55F}" dt="2021-09-28T19:52:17.951" v="100" actId="1076"/>
          <ac:spMkLst>
            <pc:docMk/>
            <pc:sldMk cId="3584557502" sldId="390"/>
            <ac:spMk id="148" creationId="{424EB1E2-DDF0-498B-B937-86FF3CFDF4EB}"/>
          </ac:spMkLst>
        </pc:spChg>
        <pc:spChg chg="mod">
          <ac:chgData name="ALEXANDRE" userId="734048d45b8f99b5" providerId="LiveId" clId="{0C416C57-F7E4-484E-9019-F9D0F2C7E55F}" dt="2021-09-28T19:52:17.951" v="100" actId="1076"/>
          <ac:spMkLst>
            <pc:docMk/>
            <pc:sldMk cId="3584557502" sldId="390"/>
            <ac:spMk id="149" creationId="{6E9C087A-9744-4D8E-AA8D-C79CFD658AED}"/>
          </ac:spMkLst>
        </pc:spChg>
        <pc:spChg chg="mod">
          <ac:chgData name="ALEXANDRE" userId="734048d45b8f99b5" providerId="LiveId" clId="{0C416C57-F7E4-484E-9019-F9D0F2C7E55F}" dt="2021-09-28T19:52:17.951" v="100" actId="1076"/>
          <ac:spMkLst>
            <pc:docMk/>
            <pc:sldMk cId="3584557502" sldId="390"/>
            <ac:spMk id="150" creationId="{7B561C97-546F-4F61-BCF8-E364C76D2EDC}"/>
          </ac:spMkLst>
        </pc:spChg>
        <pc:spChg chg="mod">
          <ac:chgData name="ALEXANDRE" userId="734048d45b8f99b5" providerId="LiveId" clId="{0C416C57-F7E4-484E-9019-F9D0F2C7E55F}" dt="2021-09-28T19:52:17.951" v="100" actId="1076"/>
          <ac:spMkLst>
            <pc:docMk/>
            <pc:sldMk cId="3584557502" sldId="390"/>
            <ac:spMk id="151" creationId="{82CD37A6-6512-44FA-B0DC-F36FD7ACD4A2}"/>
          </ac:spMkLst>
        </pc:spChg>
        <pc:spChg chg="mod">
          <ac:chgData name="ALEXANDRE" userId="734048d45b8f99b5" providerId="LiveId" clId="{0C416C57-F7E4-484E-9019-F9D0F2C7E55F}" dt="2021-09-28T19:52:17.951" v="100" actId="1076"/>
          <ac:spMkLst>
            <pc:docMk/>
            <pc:sldMk cId="3584557502" sldId="390"/>
            <ac:spMk id="152" creationId="{9A2402F7-45C2-4FA4-BE33-5E89690F1CE4}"/>
          </ac:spMkLst>
        </pc:spChg>
        <pc:spChg chg="mod">
          <ac:chgData name="ALEXANDRE" userId="734048d45b8f99b5" providerId="LiveId" clId="{0C416C57-F7E4-484E-9019-F9D0F2C7E55F}" dt="2021-09-28T19:52:17.951" v="100" actId="1076"/>
          <ac:spMkLst>
            <pc:docMk/>
            <pc:sldMk cId="3584557502" sldId="390"/>
            <ac:spMk id="153" creationId="{0AE4115C-6D39-42B7-84CA-86F6425F51F2}"/>
          </ac:spMkLst>
        </pc:spChg>
        <pc:spChg chg="mod">
          <ac:chgData name="ALEXANDRE" userId="734048d45b8f99b5" providerId="LiveId" clId="{0C416C57-F7E4-484E-9019-F9D0F2C7E55F}" dt="2021-09-28T19:52:17.951" v="100" actId="1076"/>
          <ac:spMkLst>
            <pc:docMk/>
            <pc:sldMk cId="3584557502" sldId="390"/>
            <ac:spMk id="154" creationId="{7A753AD9-62C6-4B5D-87BB-E86FCBC92B49}"/>
          </ac:spMkLst>
        </pc:spChg>
        <pc:spChg chg="mod">
          <ac:chgData name="ALEXANDRE" userId="734048d45b8f99b5" providerId="LiveId" clId="{0C416C57-F7E4-484E-9019-F9D0F2C7E55F}" dt="2021-09-28T19:52:17.951" v="100" actId="1076"/>
          <ac:spMkLst>
            <pc:docMk/>
            <pc:sldMk cId="3584557502" sldId="390"/>
            <ac:spMk id="155" creationId="{017D79D4-734F-4B30-9E17-66B8F8286603}"/>
          </ac:spMkLst>
        </pc:spChg>
        <pc:spChg chg="mod">
          <ac:chgData name="ALEXANDRE" userId="734048d45b8f99b5" providerId="LiveId" clId="{0C416C57-F7E4-484E-9019-F9D0F2C7E55F}" dt="2021-09-28T19:52:17.951" v="100" actId="1076"/>
          <ac:spMkLst>
            <pc:docMk/>
            <pc:sldMk cId="3584557502" sldId="390"/>
            <ac:spMk id="156" creationId="{2BB2A45C-87C5-48EF-B1FE-782A4CC4AD93}"/>
          </ac:spMkLst>
        </pc:spChg>
        <pc:spChg chg="mod">
          <ac:chgData name="ALEXANDRE" userId="734048d45b8f99b5" providerId="LiveId" clId="{0C416C57-F7E4-484E-9019-F9D0F2C7E55F}" dt="2021-09-28T19:52:17.951" v="100" actId="1076"/>
          <ac:spMkLst>
            <pc:docMk/>
            <pc:sldMk cId="3584557502" sldId="390"/>
            <ac:spMk id="157" creationId="{28EA98F1-CBE1-49D6-98FD-FFE6BB909889}"/>
          </ac:spMkLst>
        </pc:spChg>
        <pc:spChg chg="mod">
          <ac:chgData name="ALEXANDRE" userId="734048d45b8f99b5" providerId="LiveId" clId="{0C416C57-F7E4-484E-9019-F9D0F2C7E55F}" dt="2021-09-28T19:52:17.951" v="100" actId="1076"/>
          <ac:spMkLst>
            <pc:docMk/>
            <pc:sldMk cId="3584557502" sldId="390"/>
            <ac:spMk id="158" creationId="{601B3783-5356-4704-BB33-00568DEE6F46}"/>
          </ac:spMkLst>
        </pc:spChg>
        <pc:spChg chg="mod">
          <ac:chgData name="ALEXANDRE" userId="734048d45b8f99b5" providerId="LiveId" clId="{0C416C57-F7E4-484E-9019-F9D0F2C7E55F}" dt="2021-09-28T19:52:17.951" v="100" actId="1076"/>
          <ac:spMkLst>
            <pc:docMk/>
            <pc:sldMk cId="3584557502" sldId="390"/>
            <ac:spMk id="159" creationId="{6F37F241-1F43-4264-A988-96DFCE485090}"/>
          </ac:spMkLst>
        </pc:spChg>
        <pc:spChg chg="mod">
          <ac:chgData name="ALEXANDRE" userId="734048d45b8f99b5" providerId="LiveId" clId="{0C416C57-F7E4-484E-9019-F9D0F2C7E55F}" dt="2021-09-28T19:52:17.951" v="100" actId="1076"/>
          <ac:spMkLst>
            <pc:docMk/>
            <pc:sldMk cId="3584557502" sldId="390"/>
            <ac:spMk id="160" creationId="{3FA5B71F-A17E-40E1-8F87-D75BF0065FCA}"/>
          </ac:spMkLst>
        </pc:spChg>
        <pc:spChg chg="mod">
          <ac:chgData name="ALEXANDRE" userId="734048d45b8f99b5" providerId="LiveId" clId="{0C416C57-F7E4-484E-9019-F9D0F2C7E55F}" dt="2021-09-28T19:52:17.951" v="100" actId="1076"/>
          <ac:spMkLst>
            <pc:docMk/>
            <pc:sldMk cId="3584557502" sldId="390"/>
            <ac:spMk id="161" creationId="{656B6494-550A-4F30-BC35-C4EECDF8A27C}"/>
          </ac:spMkLst>
        </pc:spChg>
        <pc:spChg chg="mod">
          <ac:chgData name="ALEXANDRE" userId="734048d45b8f99b5" providerId="LiveId" clId="{0C416C57-F7E4-484E-9019-F9D0F2C7E55F}" dt="2021-09-28T19:52:17.951" v="100" actId="1076"/>
          <ac:spMkLst>
            <pc:docMk/>
            <pc:sldMk cId="3584557502" sldId="390"/>
            <ac:spMk id="162" creationId="{F912CDFB-68C1-4112-AAEB-3423460085CD}"/>
          </ac:spMkLst>
        </pc:spChg>
        <pc:spChg chg="mod">
          <ac:chgData name="ALEXANDRE" userId="734048d45b8f99b5" providerId="LiveId" clId="{0C416C57-F7E4-484E-9019-F9D0F2C7E55F}" dt="2021-09-28T19:52:17.951" v="100" actId="1076"/>
          <ac:spMkLst>
            <pc:docMk/>
            <pc:sldMk cId="3584557502" sldId="390"/>
            <ac:spMk id="163" creationId="{C3328244-A104-4D25-9F51-C4E2BF9951A2}"/>
          </ac:spMkLst>
        </pc:spChg>
        <pc:spChg chg="mod">
          <ac:chgData name="ALEXANDRE" userId="734048d45b8f99b5" providerId="LiveId" clId="{0C416C57-F7E4-484E-9019-F9D0F2C7E55F}" dt="2021-09-28T19:52:17.951" v="100" actId="1076"/>
          <ac:spMkLst>
            <pc:docMk/>
            <pc:sldMk cId="3584557502" sldId="390"/>
            <ac:spMk id="164" creationId="{302BBE68-7B64-4BB2-883F-EC3DECC9AB72}"/>
          </ac:spMkLst>
        </pc:spChg>
        <pc:spChg chg="mod">
          <ac:chgData name="ALEXANDRE" userId="734048d45b8f99b5" providerId="LiveId" clId="{0C416C57-F7E4-484E-9019-F9D0F2C7E55F}" dt="2021-09-28T19:52:17.951" v="100" actId="1076"/>
          <ac:spMkLst>
            <pc:docMk/>
            <pc:sldMk cId="3584557502" sldId="390"/>
            <ac:spMk id="165" creationId="{521C0D09-03B0-43F6-80F6-92BAFB806E72}"/>
          </ac:spMkLst>
        </pc:spChg>
        <pc:spChg chg="mod">
          <ac:chgData name="ALEXANDRE" userId="734048d45b8f99b5" providerId="LiveId" clId="{0C416C57-F7E4-484E-9019-F9D0F2C7E55F}" dt="2021-09-28T19:52:17.951" v="100" actId="1076"/>
          <ac:spMkLst>
            <pc:docMk/>
            <pc:sldMk cId="3584557502" sldId="390"/>
            <ac:spMk id="167" creationId="{0A8967AA-A956-4DE5-90EA-6F02E98A7B9F}"/>
          </ac:spMkLst>
        </pc:spChg>
        <pc:spChg chg="mod">
          <ac:chgData name="ALEXANDRE" userId="734048d45b8f99b5" providerId="LiveId" clId="{0C416C57-F7E4-484E-9019-F9D0F2C7E55F}" dt="2021-09-28T19:52:17.951" v="100" actId="1076"/>
          <ac:spMkLst>
            <pc:docMk/>
            <pc:sldMk cId="3584557502" sldId="390"/>
            <ac:spMk id="168" creationId="{AB740020-A4CB-4EEE-A8E8-7D878E4AAF0B}"/>
          </ac:spMkLst>
        </pc:spChg>
        <pc:spChg chg="mod">
          <ac:chgData name="ALEXANDRE" userId="734048d45b8f99b5" providerId="LiveId" clId="{0C416C57-F7E4-484E-9019-F9D0F2C7E55F}" dt="2021-09-28T19:52:17.951" v="100" actId="1076"/>
          <ac:spMkLst>
            <pc:docMk/>
            <pc:sldMk cId="3584557502" sldId="390"/>
            <ac:spMk id="169" creationId="{C7DBC158-A602-4B5A-9FBB-E78652611296}"/>
          </ac:spMkLst>
        </pc:spChg>
        <pc:spChg chg="mod">
          <ac:chgData name="ALEXANDRE" userId="734048d45b8f99b5" providerId="LiveId" clId="{0C416C57-F7E4-484E-9019-F9D0F2C7E55F}" dt="2021-09-28T19:52:17.951" v="100" actId="1076"/>
          <ac:spMkLst>
            <pc:docMk/>
            <pc:sldMk cId="3584557502" sldId="390"/>
            <ac:spMk id="170" creationId="{A03BEFAF-8FF6-4786-8BC1-73C96880B5E0}"/>
          </ac:spMkLst>
        </pc:spChg>
        <pc:spChg chg="mod">
          <ac:chgData name="ALEXANDRE" userId="734048d45b8f99b5" providerId="LiveId" clId="{0C416C57-F7E4-484E-9019-F9D0F2C7E55F}" dt="2021-09-28T19:52:17.951" v="100" actId="1076"/>
          <ac:spMkLst>
            <pc:docMk/>
            <pc:sldMk cId="3584557502" sldId="390"/>
            <ac:spMk id="171" creationId="{9F36CB16-2B83-44B4-B727-B5822E5FB5D3}"/>
          </ac:spMkLst>
        </pc:spChg>
        <pc:spChg chg="mod">
          <ac:chgData name="ALEXANDRE" userId="734048d45b8f99b5" providerId="LiveId" clId="{0C416C57-F7E4-484E-9019-F9D0F2C7E55F}" dt="2021-09-28T19:52:17.951" v="100" actId="1076"/>
          <ac:spMkLst>
            <pc:docMk/>
            <pc:sldMk cId="3584557502" sldId="390"/>
            <ac:spMk id="172" creationId="{07D34422-F1F4-493E-B170-FCCCC4E56BDE}"/>
          </ac:spMkLst>
        </pc:spChg>
        <pc:spChg chg="mod">
          <ac:chgData name="ALEXANDRE" userId="734048d45b8f99b5" providerId="LiveId" clId="{0C416C57-F7E4-484E-9019-F9D0F2C7E55F}" dt="2021-09-28T19:52:17.951" v="100" actId="1076"/>
          <ac:spMkLst>
            <pc:docMk/>
            <pc:sldMk cId="3584557502" sldId="390"/>
            <ac:spMk id="173" creationId="{BA24F94F-FC32-44F3-B95F-70E8ACFE5E14}"/>
          </ac:spMkLst>
        </pc:spChg>
        <pc:spChg chg="mod">
          <ac:chgData name="ALEXANDRE" userId="734048d45b8f99b5" providerId="LiveId" clId="{0C416C57-F7E4-484E-9019-F9D0F2C7E55F}" dt="2021-09-28T19:52:17.951" v="100" actId="1076"/>
          <ac:spMkLst>
            <pc:docMk/>
            <pc:sldMk cId="3584557502" sldId="390"/>
            <ac:spMk id="175" creationId="{B80FF2C2-7577-455B-965A-9BBFCD2C81A8}"/>
          </ac:spMkLst>
        </pc:spChg>
        <pc:spChg chg="mod">
          <ac:chgData name="ALEXANDRE" userId="734048d45b8f99b5" providerId="LiveId" clId="{0C416C57-F7E4-484E-9019-F9D0F2C7E55F}" dt="2021-09-28T19:52:17.951" v="100" actId="1076"/>
          <ac:spMkLst>
            <pc:docMk/>
            <pc:sldMk cId="3584557502" sldId="390"/>
            <ac:spMk id="176" creationId="{729BF4EF-C891-4AA4-AF55-66D6EABB72A9}"/>
          </ac:spMkLst>
        </pc:spChg>
        <pc:spChg chg="mod">
          <ac:chgData name="ALEXANDRE" userId="734048d45b8f99b5" providerId="LiveId" clId="{0C416C57-F7E4-484E-9019-F9D0F2C7E55F}" dt="2021-09-28T19:52:17.951" v="100" actId="1076"/>
          <ac:spMkLst>
            <pc:docMk/>
            <pc:sldMk cId="3584557502" sldId="390"/>
            <ac:spMk id="177" creationId="{0F8B950D-F1C1-4EBF-8FBF-F3B24C4AB603}"/>
          </ac:spMkLst>
        </pc:spChg>
        <pc:spChg chg="mod">
          <ac:chgData name="ALEXANDRE" userId="734048d45b8f99b5" providerId="LiveId" clId="{0C416C57-F7E4-484E-9019-F9D0F2C7E55F}" dt="2021-09-28T19:52:17.951" v="100" actId="1076"/>
          <ac:spMkLst>
            <pc:docMk/>
            <pc:sldMk cId="3584557502" sldId="390"/>
            <ac:spMk id="178" creationId="{23C55C5D-E75A-49DC-88FC-23D3B88545EC}"/>
          </ac:spMkLst>
        </pc:spChg>
        <pc:spChg chg="mod">
          <ac:chgData name="ALEXANDRE" userId="734048d45b8f99b5" providerId="LiveId" clId="{0C416C57-F7E4-484E-9019-F9D0F2C7E55F}" dt="2021-09-28T19:52:17.951" v="100" actId="1076"/>
          <ac:spMkLst>
            <pc:docMk/>
            <pc:sldMk cId="3584557502" sldId="390"/>
            <ac:spMk id="179" creationId="{747B6219-8037-43F4-9200-3CC118F0E16D}"/>
          </ac:spMkLst>
        </pc:spChg>
        <pc:spChg chg="mod">
          <ac:chgData name="ALEXANDRE" userId="734048d45b8f99b5" providerId="LiveId" clId="{0C416C57-F7E4-484E-9019-F9D0F2C7E55F}" dt="2021-09-28T19:52:17.951" v="100" actId="1076"/>
          <ac:spMkLst>
            <pc:docMk/>
            <pc:sldMk cId="3584557502" sldId="390"/>
            <ac:spMk id="180" creationId="{45A33E1E-2407-4124-A912-2D3CAD299831}"/>
          </ac:spMkLst>
        </pc:spChg>
        <pc:spChg chg="mod">
          <ac:chgData name="ALEXANDRE" userId="734048d45b8f99b5" providerId="LiveId" clId="{0C416C57-F7E4-484E-9019-F9D0F2C7E55F}" dt="2021-09-28T19:52:17.951" v="100" actId="1076"/>
          <ac:spMkLst>
            <pc:docMk/>
            <pc:sldMk cId="3584557502" sldId="390"/>
            <ac:spMk id="181" creationId="{4B685C5F-A69D-4B83-A531-8FEFAF445844}"/>
          </ac:spMkLst>
        </pc:spChg>
        <pc:spChg chg="mod">
          <ac:chgData name="ALEXANDRE" userId="734048d45b8f99b5" providerId="LiveId" clId="{0C416C57-F7E4-484E-9019-F9D0F2C7E55F}" dt="2021-09-28T19:52:17.951" v="100" actId="1076"/>
          <ac:spMkLst>
            <pc:docMk/>
            <pc:sldMk cId="3584557502" sldId="390"/>
            <ac:spMk id="182" creationId="{EA35DD64-98F4-4625-AC4E-D5543FCD4D11}"/>
          </ac:spMkLst>
        </pc:spChg>
        <pc:spChg chg="mod">
          <ac:chgData name="ALEXANDRE" userId="734048d45b8f99b5" providerId="LiveId" clId="{0C416C57-F7E4-484E-9019-F9D0F2C7E55F}" dt="2021-09-28T19:52:17.951" v="100" actId="1076"/>
          <ac:spMkLst>
            <pc:docMk/>
            <pc:sldMk cId="3584557502" sldId="390"/>
            <ac:spMk id="183" creationId="{993C7471-4344-4F69-8578-74C0748C24FF}"/>
          </ac:spMkLst>
        </pc:spChg>
        <pc:spChg chg="mod">
          <ac:chgData name="ALEXANDRE" userId="734048d45b8f99b5" providerId="LiveId" clId="{0C416C57-F7E4-484E-9019-F9D0F2C7E55F}" dt="2021-09-28T19:52:17.951" v="100" actId="1076"/>
          <ac:spMkLst>
            <pc:docMk/>
            <pc:sldMk cId="3584557502" sldId="390"/>
            <ac:spMk id="184" creationId="{0E64FA50-0B3E-4B82-9724-F7368C829F79}"/>
          </ac:spMkLst>
        </pc:spChg>
        <pc:spChg chg="mod">
          <ac:chgData name="ALEXANDRE" userId="734048d45b8f99b5" providerId="LiveId" clId="{0C416C57-F7E4-484E-9019-F9D0F2C7E55F}" dt="2021-09-28T19:52:17.951" v="100" actId="1076"/>
          <ac:spMkLst>
            <pc:docMk/>
            <pc:sldMk cId="3584557502" sldId="390"/>
            <ac:spMk id="185" creationId="{21B5A8DA-7C99-4E48-A2CA-55A60F29EEE9}"/>
          </ac:spMkLst>
        </pc:spChg>
        <pc:spChg chg="mod">
          <ac:chgData name="ALEXANDRE" userId="734048d45b8f99b5" providerId="LiveId" clId="{0C416C57-F7E4-484E-9019-F9D0F2C7E55F}" dt="2021-09-28T19:52:17.951" v="100" actId="1076"/>
          <ac:spMkLst>
            <pc:docMk/>
            <pc:sldMk cId="3584557502" sldId="390"/>
            <ac:spMk id="186" creationId="{0B846498-4968-4CC5-BB13-8AF0A9B1EB1C}"/>
          </ac:spMkLst>
        </pc:spChg>
        <pc:grpChg chg="add mod">
          <ac:chgData name="ALEXANDRE" userId="734048d45b8f99b5" providerId="LiveId" clId="{0C416C57-F7E4-484E-9019-F9D0F2C7E55F}" dt="2021-09-28T19:52:17.951" v="100" actId="1076"/>
          <ac:grpSpMkLst>
            <pc:docMk/>
            <pc:sldMk cId="3584557502" sldId="390"/>
            <ac:grpSpMk id="60" creationId="{85CDE4A3-48D3-43CF-A7FB-54E1DA18B9E7}"/>
          </ac:grpSpMkLst>
        </pc:grpChg>
        <pc:grpChg chg="mod">
          <ac:chgData name="ALEXANDRE" userId="734048d45b8f99b5" providerId="LiveId" clId="{0C416C57-F7E4-484E-9019-F9D0F2C7E55F}" dt="2021-09-28T19:52:17.951" v="100" actId="1076"/>
          <ac:grpSpMkLst>
            <pc:docMk/>
            <pc:sldMk cId="3584557502" sldId="390"/>
            <ac:grpSpMk id="61" creationId="{06809D1D-4BA1-4E9B-9CC9-4FA573299A88}"/>
          </ac:grpSpMkLst>
        </pc:grpChg>
        <pc:grpChg chg="mod">
          <ac:chgData name="ALEXANDRE" userId="734048d45b8f99b5" providerId="LiveId" clId="{0C416C57-F7E4-484E-9019-F9D0F2C7E55F}" dt="2021-09-28T19:52:17.951" v="100" actId="1076"/>
          <ac:grpSpMkLst>
            <pc:docMk/>
            <pc:sldMk cId="3584557502" sldId="390"/>
            <ac:grpSpMk id="62" creationId="{B5A0B268-DADA-4A6F-BE09-D6C3F8F90552}"/>
          </ac:grpSpMkLst>
        </pc:grpChg>
        <pc:grpChg chg="mod">
          <ac:chgData name="ALEXANDRE" userId="734048d45b8f99b5" providerId="LiveId" clId="{0C416C57-F7E4-484E-9019-F9D0F2C7E55F}" dt="2021-09-28T19:52:17.951" v="100" actId="1076"/>
          <ac:grpSpMkLst>
            <pc:docMk/>
            <pc:sldMk cId="3584557502" sldId="390"/>
            <ac:grpSpMk id="63" creationId="{E28922B1-FE30-4A68-BD35-C9ED31546086}"/>
          </ac:grpSpMkLst>
        </pc:grpChg>
        <pc:grpChg chg="mod">
          <ac:chgData name="ALEXANDRE" userId="734048d45b8f99b5" providerId="LiveId" clId="{0C416C57-F7E4-484E-9019-F9D0F2C7E55F}" dt="2021-09-28T19:52:17.951" v="100" actId="1076"/>
          <ac:grpSpMkLst>
            <pc:docMk/>
            <pc:sldMk cId="3584557502" sldId="390"/>
            <ac:grpSpMk id="64" creationId="{BC2C718F-B83E-436C-B3C8-FB766BEE389A}"/>
          </ac:grpSpMkLst>
        </pc:grpChg>
        <pc:grpChg chg="mod">
          <ac:chgData name="ALEXANDRE" userId="734048d45b8f99b5" providerId="LiveId" clId="{0C416C57-F7E4-484E-9019-F9D0F2C7E55F}" dt="2021-09-28T19:52:17.951" v="100" actId="1076"/>
          <ac:grpSpMkLst>
            <pc:docMk/>
            <pc:sldMk cId="3584557502" sldId="390"/>
            <ac:grpSpMk id="65" creationId="{9B4ED2E5-2470-4E7D-8E9C-0A61575D44A1}"/>
          </ac:grpSpMkLst>
        </pc:grpChg>
        <pc:grpChg chg="del">
          <ac:chgData name="ALEXANDRE" userId="734048d45b8f99b5" providerId="LiveId" clId="{0C416C57-F7E4-484E-9019-F9D0F2C7E55F}" dt="2021-09-28T19:51:58.921" v="97" actId="478"/>
          <ac:grpSpMkLst>
            <pc:docMk/>
            <pc:sldMk cId="3584557502" sldId="390"/>
            <ac:grpSpMk id="74" creationId="{7EA6ED2E-673E-4E70-912F-F933B46F290E}"/>
          </ac:grpSpMkLst>
        </pc:grpChg>
        <pc:grpChg chg="mod">
          <ac:chgData name="ALEXANDRE" userId="734048d45b8f99b5" providerId="LiveId" clId="{0C416C57-F7E4-484E-9019-F9D0F2C7E55F}" dt="2021-09-28T19:52:17.951" v="100" actId="1076"/>
          <ac:grpSpMkLst>
            <pc:docMk/>
            <pc:sldMk cId="3584557502" sldId="390"/>
            <ac:grpSpMk id="124" creationId="{DA770ADB-B03C-445E-8376-0A99371A1F7D}"/>
          </ac:grpSpMkLst>
        </pc:grpChg>
        <pc:grpChg chg="mod">
          <ac:chgData name="ALEXANDRE" userId="734048d45b8f99b5" providerId="LiveId" clId="{0C416C57-F7E4-484E-9019-F9D0F2C7E55F}" dt="2021-09-28T19:52:17.951" v="100" actId="1076"/>
          <ac:grpSpMkLst>
            <pc:docMk/>
            <pc:sldMk cId="3584557502" sldId="390"/>
            <ac:grpSpMk id="128" creationId="{91435A9E-949E-4AAF-BADB-321F67975409}"/>
          </ac:grpSpMkLst>
        </pc:grpChg>
        <pc:grpChg chg="mod">
          <ac:chgData name="ALEXANDRE" userId="734048d45b8f99b5" providerId="LiveId" clId="{0C416C57-F7E4-484E-9019-F9D0F2C7E55F}" dt="2021-09-28T19:52:17.951" v="100" actId="1076"/>
          <ac:grpSpMkLst>
            <pc:docMk/>
            <pc:sldMk cId="3584557502" sldId="390"/>
            <ac:grpSpMk id="131" creationId="{5C34B569-443A-4090-948D-AE192CE0F636}"/>
          </ac:grpSpMkLst>
        </pc:grpChg>
        <pc:grpChg chg="mod">
          <ac:chgData name="ALEXANDRE" userId="734048d45b8f99b5" providerId="LiveId" clId="{0C416C57-F7E4-484E-9019-F9D0F2C7E55F}" dt="2021-09-28T19:52:17.951" v="100" actId="1076"/>
          <ac:grpSpMkLst>
            <pc:docMk/>
            <pc:sldMk cId="3584557502" sldId="390"/>
            <ac:grpSpMk id="166" creationId="{524D3682-847D-45E8-96C8-5B9E1F489C7C}"/>
          </ac:grpSpMkLst>
        </pc:grpChg>
        <pc:grpChg chg="mod">
          <ac:chgData name="ALEXANDRE" userId="734048d45b8f99b5" providerId="LiveId" clId="{0C416C57-F7E4-484E-9019-F9D0F2C7E55F}" dt="2021-09-28T19:52:17.951" v="100" actId="1076"/>
          <ac:grpSpMkLst>
            <pc:docMk/>
            <pc:sldMk cId="3584557502" sldId="390"/>
            <ac:grpSpMk id="174" creationId="{05BC003D-9CEC-45E1-9E0C-25861674F0F9}"/>
          </ac:grpSpMkLst>
        </pc:grpChg>
      </pc:sldChg>
      <pc:sldChg chg="addSp delSp modSp add del">
        <pc:chgData name="ALEXANDRE" userId="734048d45b8f99b5" providerId="LiveId" clId="{0C416C57-F7E4-484E-9019-F9D0F2C7E55F}" dt="2021-09-28T19:57:13.342" v="186" actId="47"/>
        <pc:sldMkLst>
          <pc:docMk/>
          <pc:sldMk cId="2808412172" sldId="391"/>
        </pc:sldMkLst>
        <pc:spChg chg="mod">
          <ac:chgData name="ALEXANDRE" userId="734048d45b8f99b5" providerId="LiveId" clId="{0C416C57-F7E4-484E-9019-F9D0F2C7E55F}" dt="2021-09-28T19:52:35.829" v="104" actId="1076"/>
          <ac:spMkLst>
            <pc:docMk/>
            <pc:sldMk cId="2808412172" sldId="391"/>
            <ac:spMk id="87" creationId="{C6EE5129-749A-45B0-A026-8E3C0B247546}"/>
          </ac:spMkLst>
        </pc:spChg>
        <pc:spChg chg="mod">
          <ac:chgData name="ALEXANDRE" userId="734048d45b8f99b5" providerId="LiveId" clId="{0C416C57-F7E4-484E-9019-F9D0F2C7E55F}" dt="2021-09-28T19:52:35.829" v="104" actId="1076"/>
          <ac:spMkLst>
            <pc:docMk/>
            <pc:sldMk cId="2808412172" sldId="391"/>
            <ac:spMk id="89" creationId="{72C79F55-382C-420E-8566-E1FFDED8F69B}"/>
          </ac:spMkLst>
        </pc:spChg>
        <pc:spChg chg="mod">
          <ac:chgData name="ALEXANDRE" userId="734048d45b8f99b5" providerId="LiveId" clId="{0C416C57-F7E4-484E-9019-F9D0F2C7E55F}" dt="2021-09-28T19:52:35.829" v="104" actId="1076"/>
          <ac:spMkLst>
            <pc:docMk/>
            <pc:sldMk cId="2808412172" sldId="391"/>
            <ac:spMk id="90" creationId="{4EF17E74-EE1E-4B61-8DC6-A788DF5C0DB9}"/>
          </ac:spMkLst>
        </pc:spChg>
        <pc:spChg chg="mod">
          <ac:chgData name="ALEXANDRE" userId="734048d45b8f99b5" providerId="LiveId" clId="{0C416C57-F7E4-484E-9019-F9D0F2C7E55F}" dt="2021-09-28T19:52:35.829" v="104" actId="1076"/>
          <ac:spMkLst>
            <pc:docMk/>
            <pc:sldMk cId="2808412172" sldId="391"/>
            <ac:spMk id="91" creationId="{C2F6D6B6-6118-4C7F-B091-2AD00111704D}"/>
          </ac:spMkLst>
        </pc:spChg>
        <pc:spChg chg="mod">
          <ac:chgData name="ALEXANDRE" userId="734048d45b8f99b5" providerId="LiveId" clId="{0C416C57-F7E4-484E-9019-F9D0F2C7E55F}" dt="2021-09-28T19:52:35.829" v="104" actId="1076"/>
          <ac:spMkLst>
            <pc:docMk/>
            <pc:sldMk cId="2808412172" sldId="391"/>
            <ac:spMk id="93" creationId="{FD6C1603-1656-4A23-B91F-822D59577ED9}"/>
          </ac:spMkLst>
        </pc:spChg>
        <pc:spChg chg="mod">
          <ac:chgData name="ALEXANDRE" userId="734048d45b8f99b5" providerId="LiveId" clId="{0C416C57-F7E4-484E-9019-F9D0F2C7E55F}" dt="2021-09-28T19:52:35.829" v="104" actId="1076"/>
          <ac:spMkLst>
            <pc:docMk/>
            <pc:sldMk cId="2808412172" sldId="391"/>
            <ac:spMk id="94" creationId="{F151B4BE-A428-4867-91F9-7E5776252B0D}"/>
          </ac:spMkLst>
        </pc:spChg>
        <pc:spChg chg="mod">
          <ac:chgData name="ALEXANDRE" userId="734048d45b8f99b5" providerId="LiveId" clId="{0C416C57-F7E4-484E-9019-F9D0F2C7E55F}" dt="2021-09-28T19:52:35.829" v="104" actId="1076"/>
          <ac:spMkLst>
            <pc:docMk/>
            <pc:sldMk cId="2808412172" sldId="391"/>
            <ac:spMk id="96" creationId="{720BEE90-F3E9-4FD6-8391-5FAAE4BF0050}"/>
          </ac:spMkLst>
        </pc:spChg>
        <pc:spChg chg="mod">
          <ac:chgData name="ALEXANDRE" userId="734048d45b8f99b5" providerId="LiveId" clId="{0C416C57-F7E4-484E-9019-F9D0F2C7E55F}" dt="2021-09-28T19:52:35.829" v="104" actId="1076"/>
          <ac:spMkLst>
            <pc:docMk/>
            <pc:sldMk cId="2808412172" sldId="391"/>
            <ac:spMk id="97" creationId="{102BC589-B561-4826-8AD6-90F9524B5E2E}"/>
          </ac:spMkLst>
        </pc:spChg>
        <pc:spChg chg="mod">
          <ac:chgData name="ALEXANDRE" userId="734048d45b8f99b5" providerId="LiveId" clId="{0C416C57-F7E4-484E-9019-F9D0F2C7E55F}" dt="2021-09-28T19:52:35.829" v="104" actId="1076"/>
          <ac:spMkLst>
            <pc:docMk/>
            <pc:sldMk cId="2808412172" sldId="391"/>
            <ac:spMk id="98" creationId="{050DE49E-A643-48BB-A869-ADA9767DC8F6}"/>
          </ac:spMkLst>
        </pc:spChg>
        <pc:spChg chg="mod">
          <ac:chgData name="ALEXANDRE" userId="734048d45b8f99b5" providerId="LiveId" clId="{0C416C57-F7E4-484E-9019-F9D0F2C7E55F}" dt="2021-09-28T19:52:35.829" v="104" actId="1076"/>
          <ac:spMkLst>
            <pc:docMk/>
            <pc:sldMk cId="2808412172" sldId="391"/>
            <ac:spMk id="99" creationId="{51608443-A248-4DAE-9907-4445DFC944BD}"/>
          </ac:spMkLst>
        </pc:spChg>
        <pc:spChg chg="mod">
          <ac:chgData name="ALEXANDRE" userId="734048d45b8f99b5" providerId="LiveId" clId="{0C416C57-F7E4-484E-9019-F9D0F2C7E55F}" dt="2021-09-28T19:52:35.829" v="104" actId="1076"/>
          <ac:spMkLst>
            <pc:docMk/>
            <pc:sldMk cId="2808412172" sldId="391"/>
            <ac:spMk id="100" creationId="{BC4E0240-D36E-43E9-A4FD-694E055063E7}"/>
          </ac:spMkLst>
        </pc:spChg>
        <pc:spChg chg="mod">
          <ac:chgData name="ALEXANDRE" userId="734048d45b8f99b5" providerId="LiveId" clId="{0C416C57-F7E4-484E-9019-F9D0F2C7E55F}" dt="2021-09-28T19:52:35.829" v="104" actId="1076"/>
          <ac:spMkLst>
            <pc:docMk/>
            <pc:sldMk cId="2808412172" sldId="391"/>
            <ac:spMk id="101" creationId="{37330D52-C1AE-4B5F-96D1-C6CC7C80D593}"/>
          </ac:spMkLst>
        </pc:spChg>
        <pc:spChg chg="mod">
          <ac:chgData name="ALEXANDRE" userId="734048d45b8f99b5" providerId="LiveId" clId="{0C416C57-F7E4-484E-9019-F9D0F2C7E55F}" dt="2021-09-28T19:52:35.829" v="104" actId="1076"/>
          <ac:spMkLst>
            <pc:docMk/>
            <pc:sldMk cId="2808412172" sldId="391"/>
            <ac:spMk id="102" creationId="{58BCD140-C23C-4C2B-895E-7AF2E6FF2DCA}"/>
          </ac:spMkLst>
        </pc:spChg>
        <pc:spChg chg="mod">
          <ac:chgData name="ALEXANDRE" userId="734048d45b8f99b5" providerId="LiveId" clId="{0C416C57-F7E4-484E-9019-F9D0F2C7E55F}" dt="2021-09-28T19:52:35.829" v="104" actId="1076"/>
          <ac:spMkLst>
            <pc:docMk/>
            <pc:sldMk cId="2808412172" sldId="391"/>
            <ac:spMk id="103" creationId="{0289B6F3-FC1C-4065-A985-61D30859E73D}"/>
          </ac:spMkLst>
        </pc:spChg>
        <pc:spChg chg="mod">
          <ac:chgData name="ALEXANDRE" userId="734048d45b8f99b5" providerId="LiveId" clId="{0C416C57-F7E4-484E-9019-F9D0F2C7E55F}" dt="2021-09-28T19:52:35.829" v="104" actId="1076"/>
          <ac:spMkLst>
            <pc:docMk/>
            <pc:sldMk cId="2808412172" sldId="391"/>
            <ac:spMk id="104" creationId="{59DCC5BC-DFA8-4EF9-AA75-015EB85F6C87}"/>
          </ac:spMkLst>
        </pc:spChg>
        <pc:spChg chg="mod">
          <ac:chgData name="ALEXANDRE" userId="734048d45b8f99b5" providerId="LiveId" clId="{0C416C57-F7E4-484E-9019-F9D0F2C7E55F}" dt="2021-09-28T19:52:35.829" v="104" actId="1076"/>
          <ac:spMkLst>
            <pc:docMk/>
            <pc:sldMk cId="2808412172" sldId="391"/>
            <ac:spMk id="105" creationId="{187C43B9-EDC5-4B4D-9D08-5534DFAFD16F}"/>
          </ac:spMkLst>
        </pc:spChg>
        <pc:spChg chg="mod">
          <ac:chgData name="ALEXANDRE" userId="734048d45b8f99b5" providerId="LiveId" clId="{0C416C57-F7E4-484E-9019-F9D0F2C7E55F}" dt="2021-09-28T19:52:35.829" v="104" actId="1076"/>
          <ac:spMkLst>
            <pc:docMk/>
            <pc:sldMk cId="2808412172" sldId="391"/>
            <ac:spMk id="106" creationId="{2ABAB3C1-C481-421A-904E-54F95E915B7F}"/>
          </ac:spMkLst>
        </pc:spChg>
        <pc:spChg chg="mod">
          <ac:chgData name="ALEXANDRE" userId="734048d45b8f99b5" providerId="LiveId" clId="{0C416C57-F7E4-484E-9019-F9D0F2C7E55F}" dt="2021-09-28T19:52:35.829" v="104" actId="1076"/>
          <ac:spMkLst>
            <pc:docMk/>
            <pc:sldMk cId="2808412172" sldId="391"/>
            <ac:spMk id="107" creationId="{81940800-5C53-433C-98F7-92CCC2CB80DD}"/>
          </ac:spMkLst>
        </pc:spChg>
        <pc:spChg chg="mod">
          <ac:chgData name="ALEXANDRE" userId="734048d45b8f99b5" providerId="LiveId" clId="{0C416C57-F7E4-484E-9019-F9D0F2C7E55F}" dt="2021-09-28T19:52:35.829" v="104" actId="1076"/>
          <ac:spMkLst>
            <pc:docMk/>
            <pc:sldMk cId="2808412172" sldId="391"/>
            <ac:spMk id="108" creationId="{B51CCE89-386A-4166-8278-7EC24A04D1D2}"/>
          </ac:spMkLst>
        </pc:spChg>
        <pc:spChg chg="mod">
          <ac:chgData name="ALEXANDRE" userId="734048d45b8f99b5" providerId="LiveId" clId="{0C416C57-F7E4-484E-9019-F9D0F2C7E55F}" dt="2021-09-28T19:52:35.829" v="104" actId="1076"/>
          <ac:spMkLst>
            <pc:docMk/>
            <pc:sldMk cId="2808412172" sldId="391"/>
            <ac:spMk id="109" creationId="{9D43846B-9BBF-4074-89F8-7EEA62C0DDF9}"/>
          </ac:spMkLst>
        </pc:spChg>
        <pc:spChg chg="mod">
          <ac:chgData name="ALEXANDRE" userId="734048d45b8f99b5" providerId="LiveId" clId="{0C416C57-F7E4-484E-9019-F9D0F2C7E55F}" dt="2021-09-28T19:52:35.829" v="104" actId="1076"/>
          <ac:spMkLst>
            <pc:docMk/>
            <pc:sldMk cId="2808412172" sldId="391"/>
            <ac:spMk id="110" creationId="{C5EAF058-B61B-4664-A1FE-5BF4CA02BA15}"/>
          </ac:spMkLst>
        </pc:spChg>
        <pc:spChg chg="mod">
          <ac:chgData name="ALEXANDRE" userId="734048d45b8f99b5" providerId="LiveId" clId="{0C416C57-F7E4-484E-9019-F9D0F2C7E55F}" dt="2021-09-28T19:52:35.829" v="104" actId="1076"/>
          <ac:spMkLst>
            <pc:docMk/>
            <pc:sldMk cId="2808412172" sldId="391"/>
            <ac:spMk id="111" creationId="{CC916018-8C28-4BD7-A0A4-0B03940CC661}"/>
          </ac:spMkLst>
        </pc:spChg>
        <pc:spChg chg="mod">
          <ac:chgData name="ALEXANDRE" userId="734048d45b8f99b5" providerId="LiveId" clId="{0C416C57-F7E4-484E-9019-F9D0F2C7E55F}" dt="2021-09-28T19:52:35.829" v="104" actId="1076"/>
          <ac:spMkLst>
            <pc:docMk/>
            <pc:sldMk cId="2808412172" sldId="391"/>
            <ac:spMk id="112" creationId="{90811A68-EDEF-4987-9EB8-8305CD10AB44}"/>
          </ac:spMkLst>
        </pc:spChg>
        <pc:spChg chg="mod">
          <ac:chgData name="ALEXANDRE" userId="734048d45b8f99b5" providerId="LiveId" clId="{0C416C57-F7E4-484E-9019-F9D0F2C7E55F}" dt="2021-09-28T19:52:35.829" v="104" actId="1076"/>
          <ac:spMkLst>
            <pc:docMk/>
            <pc:sldMk cId="2808412172" sldId="391"/>
            <ac:spMk id="113" creationId="{BDD649D3-3E8A-4781-90ED-A98C10E26B4A}"/>
          </ac:spMkLst>
        </pc:spChg>
        <pc:spChg chg="mod">
          <ac:chgData name="ALEXANDRE" userId="734048d45b8f99b5" providerId="LiveId" clId="{0C416C57-F7E4-484E-9019-F9D0F2C7E55F}" dt="2021-09-28T19:52:35.829" v="104" actId="1076"/>
          <ac:spMkLst>
            <pc:docMk/>
            <pc:sldMk cId="2808412172" sldId="391"/>
            <ac:spMk id="114" creationId="{8AEAF1F2-F842-4474-8707-6EC67042CF72}"/>
          </ac:spMkLst>
        </pc:spChg>
        <pc:spChg chg="mod">
          <ac:chgData name="ALEXANDRE" userId="734048d45b8f99b5" providerId="LiveId" clId="{0C416C57-F7E4-484E-9019-F9D0F2C7E55F}" dt="2021-09-28T19:52:35.829" v="104" actId="1076"/>
          <ac:spMkLst>
            <pc:docMk/>
            <pc:sldMk cId="2808412172" sldId="391"/>
            <ac:spMk id="115" creationId="{5BFC840B-901C-45D0-A1F1-FC5FAF6CC33B}"/>
          </ac:spMkLst>
        </pc:spChg>
        <pc:spChg chg="mod">
          <ac:chgData name="ALEXANDRE" userId="734048d45b8f99b5" providerId="LiveId" clId="{0C416C57-F7E4-484E-9019-F9D0F2C7E55F}" dt="2021-09-28T19:52:35.829" v="104" actId="1076"/>
          <ac:spMkLst>
            <pc:docMk/>
            <pc:sldMk cId="2808412172" sldId="391"/>
            <ac:spMk id="116" creationId="{F2DD20AE-3BAB-46B7-A97B-6BA8C847EC81}"/>
          </ac:spMkLst>
        </pc:spChg>
        <pc:spChg chg="mod">
          <ac:chgData name="ALEXANDRE" userId="734048d45b8f99b5" providerId="LiveId" clId="{0C416C57-F7E4-484E-9019-F9D0F2C7E55F}" dt="2021-09-28T19:52:35.829" v="104" actId="1076"/>
          <ac:spMkLst>
            <pc:docMk/>
            <pc:sldMk cId="2808412172" sldId="391"/>
            <ac:spMk id="117" creationId="{65EE69FE-8A71-4D8A-A264-C06CE793331D}"/>
          </ac:spMkLst>
        </pc:spChg>
        <pc:spChg chg="mod">
          <ac:chgData name="ALEXANDRE" userId="734048d45b8f99b5" providerId="LiveId" clId="{0C416C57-F7E4-484E-9019-F9D0F2C7E55F}" dt="2021-09-28T19:52:35.829" v="104" actId="1076"/>
          <ac:spMkLst>
            <pc:docMk/>
            <pc:sldMk cId="2808412172" sldId="391"/>
            <ac:spMk id="119" creationId="{721DF815-2F0E-4D22-B818-7E7EA57D1EBB}"/>
          </ac:spMkLst>
        </pc:spChg>
        <pc:spChg chg="mod">
          <ac:chgData name="ALEXANDRE" userId="734048d45b8f99b5" providerId="LiveId" clId="{0C416C57-F7E4-484E-9019-F9D0F2C7E55F}" dt="2021-09-28T19:52:35.829" v="104" actId="1076"/>
          <ac:spMkLst>
            <pc:docMk/>
            <pc:sldMk cId="2808412172" sldId="391"/>
            <ac:spMk id="120" creationId="{522BA34E-0E25-4792-A6E5-D054BCA6442B}"/>
          </ac:spMkLst>
        </pc:spChg>
        <pc:spChg chg="mod">
          <ac:chgData name="ALEXANDRE" userId="734048d45b8f99b5" providerId="LiveId" clId="{0C416C57-F7E4-484E-9019-F9D0F2C7E55F}" dt="2021-09-28T19:52:35.829" v="104" actId="1076"/>
          <ac:spMkLst>
            <pc:docMk/>
            <pc:sldMk cId="2808412172" sldId="391"/>
            <ac:spMk id="121" creationId="{E90013AE-0F9A-4D55-82FE-09B425FA3159}"/>
          </ac:spMkLst>
        </pc:spChg>
        <pc:spChg chg="mod">
          <ac:chgData name="ALEXANDRE" userId="734048d45b8f99b5" providerId="LiveId" clId="{0C416C57-F7E4-484E-9019-F9D0F2C7E55F}" dt="2021-09-28T19:52:35.829" v="104" actId="1076"/>
          <ac:spMkLst>
            <pc:docMk/>
            <pc:sldMk cId="2808412172" sldId="391"/>
            <ac:spMk id="122" creationId="{D9079847-29DC-4F28-B329-B9F80B1AF1F3}"/>
          </ac:spMkLst>
        </pc:spChg>
        <pc:spChg chg="mod">
          <ac:chgData name="ALEXANDRE" userId="734048d45b8f99b5" providerId="LiveId" clId="{0C416C57-F7E4-484E-9019-F9D0F2C7E55F}" dt="2021-09-28T19:52:35.829" v="104" actId="1076"/>
          <ac:spMkLst>
            <pc:docMk/>
            <pc:sldMk cId="2808412172" sldId="391"/>
            <ac:spMk id="123" creationId="{362EE784-10EC-41F5-8845-FDF2571B08AC}"/>
          </ac:spMkLst>
        </pc:spChg>
        <pc:spChg chg="mod">
          <ac:chgData name="ALEXANDRE" userId="734048d45b8f99b5" providerId="LiveId" clId="{0C416C57-F7E4-484E-9019-F9D0F2C7E55F}" dt="2021-09-28T19:52:35.829" v="104" actId="1076"/>
          <ac:spMkLst>
            <pc:docMk/>
            <pc:sldMk cId="2808412172" sldId="391"/>
            <ac:spMk id="187" creationId="{071F7AC4-7BFC-4480-8479-A61D9DEF3566}"/>
          </ac:spMkLst>
        </pc:spChg>
        <pc:spChg chg="mod">
          <ac:chgData name="ALEXANDRE" userId="734048d45b8f99b5" providerId="LiveId" clId="{0C416C57-F7E4-484E-9019-F9D0F2C7E55F}" dt="2021-09-28T19:52:35.829" v="104" actId="1076"/>
          <ac:spMkLst>
            <pc:docMk/>
            <pc:sldMk cId="2808412172" sldId="391"/>
            <ac:spMk id="188" creationId="{FE7E8EA1-6856-4F65-AF50-B5F78BEA6448}"/>
          </ac:spMkLst>
        </pc:spChg>
        <pc:spChg chg="mod">
          <ac:chgData name="ALEXANDRE" userId="734048d45b8f99b5" providerId="LiveId" clId="{0C416C57-F7E4-484E-9019-F9D0F2C7E55F}" dt="2021-09-28T19:52:35.829" v="104" actId="1076"/>
          <ac:spMkLst>
            <pc:docMk/>
            <pc:sldMk cId="2808412172" sldId="391"/>
            <ac:spMk id="189" creationId="{BA823246-63F7-44DF-B688-F6E2EC0C54A6}"/>
          </ac:spMkLst>
        </pc:spChg>
        <pc:spChg chg="mod">
          <ac:chgData name="ALEXANDRE" userId="734048d45b8f99b5" providerId="LiveId" clId="{0C416C57-F7E4-484E-9019-F9D0F2C7E55F}" dt="2021-09-28T19:52:35.829" v="104" actId="1076"/>
          <ac:spMkLst>
            <pc:docMk/>
            <pc:sldMk cId="2808412172" sldId="391"/>
            <ac:spMk id="190" creationId="{91CFD46F-50ED-4DE4-B31B-FB1390D9E049}"/>
          </ac:spMkLst>
        </pc:spChg>
        <pc:spChg chg="mod">
          <ac:chgData name="ALEXANDRE" userId="734048d45b8f99b5" providerId="LiveId" clId="{0C416C57-F7E4-484E-9019-F9D0F2C7E55F}" dt="2021-09-28T19:52:35.829" v="104" actId="1076"/>
          <ac:spMkLst>
            <pc:docMk/>
            <pc:sldMk cId="2808412172" sldId="391"/>
            <ac:spMk id="191" creationId="{45288D79-7DD7-4ADB-B49C-1AC5B7AB452B}"/>
          </ac:spMkLst>
        </pc:spChg>
        <pc:spChg chg="mod">
          <ac:chgData name="ALEXANDRE" userId="734048d45b8f99b5" providerId="LiveId" clId="{0C416C57-F7E4-484E-9019-F9D0F2C7E55F}" dt="2021-09-28T19:52:35.829" v="104" actId="1076"/>
          <ac:spMkLst>
            <pc:docMk/>
            <pc:sldMk cId="2808412172" sldId="391"/>
            <ac:spMk id="192" creationId="{A31EE8F4-867F-43DC-A7F2-5B1E98F1E438}"/>
          </ac:spMkLst>
        </pc:spChg>
        <pc:spChg chg="mod">
          <ac:chgData name="ALEXANDRE" userId="734048d45b8f99b5" providerId="LiveId" clId="{0C416C57-F7E4-484E-9019-F9D0F2C7E55F}" dt="2021-09-28T19:52:35.829" v="104" actId="1076"/>
          <ac:spMkLst>
            <pc:docMk/>
            <pc:sldMk cId="2808412172" sldId="391"/>
            <ac:spMk id="193" creationId="{08A7774C-BEDD-453C-8CC7-D4D6FCBD71FF}"/>
          </ac:spMkLst>
        </pc:spChg>
        <pc:spChg chg="mod">
          <ac:chgData name="ALEXANDRE" userId="734048d45b8f99b5" providerId="LiveId" clId="{0C416C57-F7E4-484E-9019-F9D0F2C7E55F}" dt="2021-09-28T19:52:35.829" v="104" actId="1076"/>
          <ac:spMkLst>
            <pc:docMk/>
            <pc:sldMk cId="2808412172" sldId="391"/>
            <ac:spMk id="194" creationId="{9DB4CDA7-4050-4BE6-8ABC-CFD807EDF6A1}"/>
          </ac:spMkLst>
        </pc:spChg>
        <pc:spChg chg="mod">
          <ac:chgData name="ALEXANDRE" userId="734048d45b8f99b5" providerId="LiveId" clId="{0C416C57-F7E4-484E-9019-F9D0F2C7E55F}" dt="2021-09-28T19:52:35.829" v="104" actId="1076"/>
          <ac:spMkLst>
            <pc:docMk/>
            <pc:sldMk cId="2808412172" sldId="391"/>
            <ac:spMk id="195" creationId="{061EE037-51DB-404A-8D8F-5D2552D31F80}"/>
          </ac:spMkLst>
        </pc:spChg>
        <pc:spChg chg="mod">
          <ac:chgData name="ALEXANDRE" userId="734048d45b8f99b5" providerId="LiveId" clId="{0C416C57-F7E4-484E-9019-F9D0F2C7E55F}" dt="2021-09-28T19:52:35.829" v="104" actId="1076"/>
          <ac:spMkLst>
            <pc:docMk/>
            <pc:sldMk cId="2808412172" sldId="391"/>
            <ac:spMk id="196" creationId="{DCB7FBC5-2D12-4D82-A0FC-560851CE4077}"/>
          </ac:spMkLst>
        </pc:spChg>
        <pc:spChg chg="mod">
          <ac:chgData name="ALEXANDRE" userId="734048d45b8f99b5" providerId="LiveId" clId="{0C416C57-F7E4-484E-9019-F9D0F2C7E55F}" dt="2021-09-28T19:52:35.829" v="104" actId="1076"/>
          <ac:spMkLst>
            <pc:docMk/>
            <pc:sldMk cId="2808412172" sldId="391"/>
            <ac:spMk id="197" creationId="{0999C0DB-585A-49A1-8861-EFF23895C9B1}"/>
          </ac:spMkLst>
        </pc:spChg>
        <pc:spChg chg="mod">
          <ac:chgData name="ALEXANDRE" userId="734048d45b8f99b5" providerId="LiveId" clId="{0C416C57-F7E4-484E-9019-F9D0F2C7E55F}" dt="2021-09-28T19:52:35.829" v="104" actId="1076"/>
          <ac:spMkLst>
            <pc:docMk/>
            <pc:sldMk cId="2808412172" sldId="391"/>
            <ac:spMk id="198" creationId="{F75669DE-DBE6-4A42-B584-FC7DB984C977}"/>
          </ac:spMkLst>
        </pc:spChg>
        <pc:spChg chg="mod">
          <ac:chgData name="ALEXANDRE" userId="734048d45b8f99b5" providerId="LiveId" clId="{0C416C57-F7E4-484E-9019-F9D0F2C7E55F}" dt="2021-09-28T19:52:35.829" v="104" actId="1076"/>
          <ac:spMkLst>
            <pc:docMk/>
            <pc:sldMk cId="2808412172" sldId="391"/>
            <ac:spMk id="199" creationId="{AEE3507E-854D-405D-9FCB-489C73426952}"/>
          </ac:spMkLst>
        </pc:spChg>
        <pc:spChg chg="mod">
          <ac:chgData name="ALEXANDRE" userId="734048d45b8f99b5" providerId="LiveId" clId="{0C416C57-F7E4-484E-9019-F9D0F2C7E55F}" dt="2021-09-28T19:52:35.829" v="104" actId="1076"/>
          <ac:spMkLst>
            <pc:docMk/>
            <pc:sldMk cId="2808412172" sldId="391"/>
            <ac:spMk id="200" creationId="{95C29570-5D50-4E04-8A75-D8AD16D5F9E5}"/>
          </ac:spMkLst>
        </pc:spChg>
        <pc:spChg chg="mod">
          <ac:chgData name="ALEXANDRE" userId="734048d45b8f99b5" providerId="LiveId" clId="{0C416C57-F7E4-484E-9019-F9D0F2C7E55F}" dt="2021-09-28T19:52:35.829" v="104" actId="1076"/>
          <ac:spMkLst>
            <pc:docMk/>
            <pc:sldMk cId="2808412172" sldId="391"/>
            <ac:spMk id="201" creationId="{94AE77BD-7D16-4C12-9097-31FEA640FB4D}"/>
          </ac:spMkLst>
        </pc:spChg>
        <pc:spChg chg="mod">
          <ac:chgData name="ALEXANDRE" userId="734048d45b8f99b5" providerId="LiveId" clId="{0C416C57-F7E4-484E-9019-F9D0F2C7E55F}" dt="2021-09-28T19:52:35.829" v="104" actId="1076"/>
          <ac:spMkLst>
            <pc:docMk/>
            <pc:sldMk cId="2808412172" sldId="391"/>
            <ac:spMk id="202" creationId="{408130D9-6283-4410-9A89-8A082081B575}"/>
          </ac:spMkLst>
        </pc:spChg>
        <pc:spChg chg="mod">
          <ac:chgData name="ALEXANDRE" userId="734048d45b8f99b5" providerId="LiveId" clId="{0C416C57-F7E4-484E-9019-F9D0F2C7E55F}" dt="2021-09-28T19:52:35.829" v="104" actId="1076"/>
          <ac:spMkLst>
            <pc:docMk/>
            <pc:sldMk cId="2808412172" sldId="391"/>
            <ac:spMk id="203" creationId="{5969BF88-CB70-4C57-BCBD-D12B3E4A44E1}"/>
          </ac:spMkLst>
        </pc:spChg>
        <pc:spChg chg="mod">
          <ac:chgData name="ALEXANDRE" userId="734048d45b8f99b5" providerId="LiveId" clId="{0C416C57-F7E4-484E-9019-F9D0F2C7E55F}" dt="2021-09-28T19:52:35.829" v="104" actId="1076"/>
          <ac:spMkLst>
            <pc:docMk/>
            <pc:sldMk cId="2808412172" sldId="391"/>
            <ac:spMk id="204" creationId="{F0DC3AFD-CEE9-4BBC-ABCA-A45CB2AEAFD7}"/>
          </ac:spMkLst>
        </pc:spChg>
        <pc:spChg chg="mod">
          <ac:chgData name="ALEXANDRE" userId="734048d45b8f99b5" providerId="LiveId" clId="{0C416C57-F7E4-484E-9019-F9D0F2C7E55F}" dt="2021-09-28T19:52:35.829" v="104" actId="1076"/>
          <ac:spMkLst>
            <pc:docMk/>
            <pc:sldMk cId="2808412172" sldId="391"/>
            <ac:spMk id="205" creationId="{2016E2CC-939B-4C04-BF4F-6FF27EA2AF4D}"/>
          </ac:spMkLst>
        </pc:spChg>
        <pc:spChg chg="mod">
          <ac:chgData name="ALEXANDRE" userId="734048d45b8f99b5" providerId="LiveId" clId="{0C416C57-F7E4-484E-9019-F9D0F2C7E55F}" dt="2021-09-28T19:52:35.829" v="104" actId="1076"/>
          <ac:spMkLst>
            <pc:docMk/>
            <pc:sldMk cId="2808412172" sldId="391"/>
            <ac:spMk id="206" creationId="{6D59B4F6-6A60-4561-957C-25D2A9BC0BD5}"/>
          </ac:spMkLst>
        </pc:spChg>
        <pc:spChg chg="mod">
          <ac:chgData name="ALEXANDRE" userId="734048d45b8f99b5" providerId="LiveId" clId="{0C416C57-F7E4-484E-9019-F9D0F2C7E55F}" dt="2021-09-28T19:52:35.829" v="104" actId="1076"/>
          <ac:spMkLst>
            <pc:docMk/>
            <pc:sldMk cId="2808412172" sldId="391"/>
            <ac:spMk id="207" creationId="{891CE206-AB9B-4FC8-B5A5-1EBA39084D6B}"/>
          </ac:spMkLst>
        </pc:spChg>
        <pc:spChg chg="mod">
          <ac:chgData name="ALEXANDRE" userId="734048d45b8f99b5" providerId="LiveId" clId="{0C416C57-F7E4-484E-9019-F9D0F2C7E55F}" dt="2021-09-28T19:52:35.829" v="104" actId="1076"/>
          <ac:spMkLst>
            <pc:docMk/>
            <pc:sldMk cId="2808412172" sldId="391"/>
            <ac:spMk id="209" creationId="{E1436886-BB3D-4F27-828E-4AB2C3C77E45}"/>
          </ac:spMkLst>
        </pc:spChg>
        <pc:spChg chg="mod">
          <ac:chgData name="ALEXANDRE" userId="734048d45b8f99b5" providerId="LiveId" clId="{0C416C57-F7E4-484E-9019-F9D0F2C7E55F}" dt="2021-09-28T19:52:35.829" v="104" actId="1076"/>
          <ac:spMkLst>
            <pc:docMk/>
            <pc:sldMk cId="2808412172" sldId="391"/>
            <ac:spMk id="210" creationId="{B1A07D15-3A96-4E2D-97AB-7453A5FEAF84}"/>
          </ac:spMkLst>
        </pc:spChg>
        <pc:spChg chg="mod">
          <ac:chgData name="ALEXANDRE" userId="734048d45b8f99b5" providerId="LiveId" clId="{0C416C57-F7E4-484E-9019-F9D0F2C7E55F}" dt="2021-09-28T19:52:35.829" v="104" actId="1076"/>
          <ac:spMkLst>
            <pc:docMk/>
            <pc:sldMk cId="2808412172" sldId="391"/>
            <ac:spMk id="211" creationId="{CD5840C1-49A5-4628-8623-5411A775587E}"/>
          </ac:spMkLst>
        </pc:spChg>
        <pc:spChg chg="mod">
          <ac:chgData name="ALEXANDRE" userId="734048d45b8f99b5" providerId="LiveId" clId="{0C416C57-F7E4-484E-9019-F9D0F2C7E55F}" dt="2021-09-28T19:52:35.829" v="104" actId="1076"/>
          <ac:spMkLst>
            <pc:docMk/>
            <pc:sldMk cId="2808412172" sldId="391"/>
            <ac:spMk id="212" creationId="{AE3A398D-CF36-4176-9316-0CB42E3B2E31}"/>
          </ac:spMkLst>
        </pc:spChg>
        <pc:spChg chg="mod">
          <ac:chgData name="ALEXANDRE" userId="734048d45b8f99b5" providerId="LiveId" clId="{0C416C57-F7E4-484E-9019-F9D0F2C7E55F}" dt="2021-09-28T19:52:35.829" v="104" actId="1076"/>
          <ac:spMkLst>
            <pc:docMk/>
            <pc:sldMk cId="2808412172" sldId="391"/>
            <ac:spMk id="213" creationId="{8DF07DA3-0C82-4843-AF9D-29845F1C6A3D}"/>
          </ac:spMkLst>
        </pc:spChg>
        <pc:spChg chg="mod">
          <ac:chgData name="ALEXANDRE" userId="734048d45b8f99b5" providerId="LiveId" clId="{0C416C57-F7E4-484E-9019-F9D0F2C7E55F}" dt="2021-09-28T19:52:35.829" v="104" actId="1076"/>
          <ac:spMkLst>
            <pc:docMk/>
            <pc:sldMk cId="2808412172" sldId="391"/>
            <ac:spMk id="214" creationId="{54387AA1-F513-47DC-B60E-7774431F1F60}"/>
          </ac:spMkLst>
        </pc:spChg>
        <pc:spChg chg="mod">
          <ac:chgData name="ALEXANDRE" userId="734048d45b8f99b5" providerId="LiveId" clId="{0C416C57-F7E4-484E-9019-F9D0F2C7E55F}" dt="2021-09-28T19:52:35.829" v="104" actId="1076"/>
          <ac:spMkLst>
            <pc:docMk/>
            <pc:sldMk cId="2808412172" sldId="391"/>
            <ac:spMk id="215" creationId="{D85279A5-BACA-4A66-8004-282CA9047486}"/>
          </ac:spMkLst>
        </pc:spChg>
        <pc:spChg chg="mod">
          <ac:chgData name="ALEXANDRE" userId="734048d45b8f99b5" providerId="LiveId" clId="{0C416C57-F7E4-484E-9019-F9D0F2C7E55F}" dt="2021-09-28T19:52:35.829" v="104" actId="1076"/>
          <ac:spMkLst>
            <pc:docMk/>
            <pc:sldMk cId="2808412172" sldId="391"/>
            <ac:spMk id="217" creationId="{E684E15C-FF7B-43D7-B8B6-1B0B3EACC115}"/>
          </ac:spMkLst>
        </pc:spChg>
        <pc:spChg chg="mod">
          <ac:chgData name="ALEXANDRE" userId="734048d45b8f99b5" providerId="LiveId" clId="{0C416C57-F7E4-484E-9019-F9D0F2C7E55F}" dt="2021-09-28T19:52:35.829" v="104" actId="1076"/>
          <ac:spMkLst>
            <pc:docMk/>
            <pc:sldMk cId="2808412172" sldId="391"/>
            <ac:spMk id="218" creationId="{6F69A632-45CC-4245-A8F2-04BD384829E6}"/>
          </ac:spMkLst>
        </pc:spChg>
        <pc:spChg chg="mod">
          <ac:chgData name="ALEXANDRE" userId="734048d45b8f99b5" providerId="LiveId" clId="{0C416C57-F7E4-484E-9019-F9D0F2C7E55F}" dt="2021-09-28T19:52:35.829" v="104" actId="1076"/>
          <ac:spMkLst>
            <pc:docMk/>
            <pc:sldMk cId="2808412172" sldId="391"/>
            <ac:spMk id="219" creationId="{26479ED4-E814-4C6B-8A9B-9C609E53CD40}"/>
          </ac:spMkLst>
        </pc:spChg>
        <pc:spChg chg="mod">
          <ac:chgData name="ALEXANDRE" userId="734048d45b8f99b5" providerId="LiveId" clId="{0C416C57-F7E4-484E-9019-F9D0F2C7E55F}" dt="2021-09-28T19:52:35.829" v="104" actId="1076"/>
          <ac:spMkLst>
            <pc:docMk/>
            <pc:sldMk cId="2808412172" sldId="391"/>
            <ac:spMk id="220" creationId="{A02DAF1E-59C1-4DAF-BE14-3B224366CA83}"/>
          </ac:spMkLst>
        </pc:spChg>
        <pc:spChg chg="mod">
          <ac:chgData name="ALEXANDRE" userId="734048d45b8f99b5" providerId="LiveId" clId="{0C416C57-F7E4-484E-9019-F9D0F2C7E55F}" dt="2021-09-28T19:52:35.829" v="104" actId="1076"/>
          <ac:spMkLst>
            <pc:docMk/>
            <pc:sldMk cId="2808412172" sldId="391"/>
            <ac:spMk id="221" creationId="{7DE5ED2B-351D-4672-B828-0CCB67319345}"/>
          </ac:spMkLst>
        </pc:spChg>
        <pc:spChg chg="mod">
          <ac:chgData name="ALEXANDRE" userId="734048d45b8f99b5" providerId="LiveId" clId="{0C416C57-F7E4-484E-9019-F9D0F2C7E55F}" dt="2021-09-28T19:52:35.829" v="104" actId="1076"/>
          <ac:spMkLst>
            <pc:docMk/>
            <pc:sldMk cId="2808412172" sldId="391"/>
            <ac:spMk id="222" creationId="{C8E6D1F5-2ED0-4D3C-B963-58C397130B68}"/>
          </ac:spMkLst>
        </pc:spChg>
        <pc:spChg chg="mod">
          <ac:chgData name="ALEXANDRE" userId="734048d45b8f99b5" providerId="LiveId" clId="{0C416C57-F7E4-484E-9019-F9D0F2C7E55F}" dt="2021-09-28T19:52:35.829" v="104" actId="1076"/>
          <ac:spMkLst>
            <pc:docMk/>
            <pc:sldMk cId="2808412172" sldId="391"/>
            <ac:spMk id="223" creationId="{4CC8C3F1-B75C-4048-94BB-82530D02B6FA}"/>
          </ac:spMkLst>
        </pc:spChg>
        <pc:spChg chg="mod">
          <ac:chgData name="ALEXANDRE" userId="734048d45b8f99b5" providerId="LiveId" clId="{0C416C57-F7E4-484E-9019-F9D0F2C7E55F}" dt="2021-09-28T19:52:35.829" v="104" actId="1076"/>
          <ac:spMkLst>
            <pc:docMk/>
            <pc:sldMk cId="2808412172" sldId="391"/>
            <ac:spMk id="224" creationId="{883FD3B2-9E93-49A5-9C22-E3DC80190834}"/>
          </ac:spMkLst>
        </pc:spChg>
        <pc:spChg chg="mod">
          <ac:chgData name="ALEXANDRE" userId="734048d45b8f99b5" providerId="LiveId" clId="{0C416C57-F7E4-484E-9019-F9D0F2C7E55F}" dt="2021-09-28T19:52:35.829" v="104" actId="1076"/>
          <ac:spMkLst>
            <pc:docMk/>
            <pc:sldMk cId="2808412172" sldId="391"/>
            <ac:spMk id="225" creationId="{860A7659-6C81-41CE-8840-4D75348FF23D}"/>
          </ac:spMkLst>
        </pc:spChg>
        <pc:spChg chg="mod">
          <ac:chgData name="ALEXANDRE" userId="734048d45b8f99b5" providerId="LiveId" clId="{0C416C57-F7E4-484E-9019-F9D0F2C7E55F}" dt="2021-09-28T19:52:35.829" v="104" actId="1076"/>
          <ac:spMkLst>
            <pc:docMk/>
            <pc:sldMk cId="2808412172" sldId="391"/>
            <ac:spMk id="226" creationId="{3555D0E5-CCF3-42D4-AAA4-4DF2B1C4F1C3}"/>
          </ac:spMkLst>
        </pc:spChg>
        <pc:spChg chg="mod">
          <ac:chgData name="ALEXANDRE" userId="734048d45b8f99b5" providerId="LiveId" clId="{0C416C57-F7E4-484E-9019-F9D0F2C7E55F}" dt="2021-09-28T19:52:35.829" v="104" actId="1076"/>
          <ac:spMkLst>
            <pc:docMk/>
            <pc:sldMk cId="2808412172" sldId="391"/>
            <ac:spMk id="227" creationId="{0E1CB4F4-075C-4BD8-A1AC-9F3C5E2D64D8}"/>
          </ac:spMkLst>
        </pc:spChg>
        <pc:spChg chg="mod">
          <ac:chgData name="ALEXANDRE" userId="734048d45b8f99b5" providerId="LiveId" clId="{0C416C57-F7E4-484E-9019-F9D0F2C7E55F}" dt="2021-09-28T19:52:35.829" v="104" actId="1076"/>
          <ac:spMkLst>
            <pc:docMk/>
            <pc:sldMk cId="2808412172" sldId="391"/>
            <ac:spMk id="228" creationId="{FECB8BA1-5DEB-421B-94A5-3C92AFE50AAA}"/>
          </ac:spMkLst>
        </pc:spChg>
        <pc:grpChg chg="del">
          <ac:chgData name="ALEXANDRE" userId="734048d45b8f99b5" providerId="LiveId" clId="{0C416C57-F7E4-484E-9019-F9D0F2C7E55F}" dt="2021-09-28T19:52:26.570" v="102" actId="478"/>
          <ac:grpSpMkLst>
            <pc:docMk/>
            <pc:sldMk cId="2808412172" sldId="391"/>
            <ac:grpSpMk id="60" creationId="{85CDE4A3-48D3-43CF-A7FB-54E1DA18B9E7}"/>
          </ac:grpSpMkLst>
        </pc:grpChg>
        <pc:grpChg chg="add mod">
          <ac:chgData name="ALEXANDRE" userId="734048d45b8f99b5" providerId="LiveId" clId="{0C416C57-F7E4-484E-9019-F9D0F2C7E55F}" dt="2021-09-28T19:52:35.829" v="104" actId="1076"/>
          <ac:grpSpMkLst>
            <pc:docMk/>
            <pc:sldMk cId="2808412172" sldId="391"/>
            <ac:grpSpMk id="80" creationId="{86EB5CC1-5116-445C-8776-6189CFFBD654}"/>
          </ac:grpSpMkLst>
        </pc:grpChg>
        <pc:grpChg chg="mod">
          <ac:chgData name="ALEXANDRE" userId="734048d45b8f99b5" providerId="LiveId" clId="{0C416C57-F7E4-484E-9019-F9D0F2C7E55F}" dt="2021-09-28T19:52:35.829" v="104" actId="1076"/>
          <ac:grpSpMkLst>
            <pc:docMk/>
            <pc:sldMk cId="2808412172" sldId="391"/>
            <ac:grpSpMk id="81" creationId="{A3C075BB-E589-4B28-ADE4-225BC7D195B9}"/>
          </ac:grpSpMkLst>
        </pc:grpChg>
        <pc:grpChg chg="mod">
          <ac:chgData name="ALEXANDRE" userId="734048d45b8f99b5" providerId="LiveId" clId="{0C416C57-F7E4-484E-9019-F9D0F2C7E55F}" dt="2021-09-28T19:52:35.829" v="104" actId="1076"/>
          <ac:grpSpMkLst>
            <pc:docMk/>
            <pc:sldMk cId="2808412172" sldId="391"/>
            <ac:grpSpMk id="82" creationId="{AA1E4454-00B4-44D6-BB0F-AEF0996423BD}"/>
          </ac:grpSpMkLst>
        </pc:grpChg>
        <pc:grpChg chg="mod">
          <ac:chgData name="ALEXANDRE" userId="734048d45b8f99b5" providerId="LiveId" clId="{0C416C57-F7E4-484E-9019-F9D0F2C7E55F}" dt="2021-09-28T19:52:35.829" v="104" actId="1076"/>
          <ac:grpSpMkLst>
            <pc:docMk/>
            <pc:sldMk cId="2808412172" sldId="391"/>
            <ac:grpSpMk id="83" creationId="{3D47E18E-C6BD-4D48-9FC2-BA2EC9FE9B5C}"/>
          </ac:grpSpMkLst>
        </pc:grpChg>
        <pc:grpChg chg="mod">
          <ac:chgData name="ALEXANDRE" userId="734048d45b8f99b5" providerId="LiveId" clId="{0C416C57-F7E4-484E-9019-F9D0F2C7E55F}" dt="2021-09-28T19:52:35.829" v="104" actId="1076"/>
          <ac:grpSpMkLst>
            <pc:docMk/>
            <pc:sldMk cId="2808412172" sldId="391"/>
            <ac:grpSpMk id="84" creationId="{3BE1C3CF-C938-4C18-8937-F900ECC59575}"/>
          </ac:grpSpMkLst>
        </pc:grpChg>
        <pc:grpChg chg="mod">
          <ac:chgData name="ALEXANDRE" userId="734048d45b8f99b5" providerId="LiveId" clId="{0C416C57-F7E4-484E-9019-F9D0F2C7E55F}" dt="2021-09-28T19:52:35.829" v="104" actId="1076"/>
          <ac:grpSpMkLst>
            <pc:docMk/>
            <pc:sldMk cId="2808412172" sldId="391"/>
            <ac:grpSpMk id="85" creationId="{15FEEC3F-AC97-4E00-BC28-EFB21C3963CD}"/>
          </ac:grpSpMkLst>
        </pc:grpChg>
        <pc:grpChg chg="mod">
          <ac:chgData name="ALEXANDRE" userId="734048d45b8f99b5" providerId="LiveId" clId="{0C416C57-F7E4-484E-9019-F9D0F2C7E55F}" dt="2021-09-28T19:52:35.829" v="104" actId="1076"/>
          <ac:grpSpMkLst>
            <pc:docMk/>
            <pc:sldMk cId="2808412172" sldId="391"/>
            <ac:grpSpMk id="86" creationId="{FD980C72-774B-4CD8-837D-C667225375AE}"/>
          </ac:grpSpMkLst>
        </pc:grpChg>
        <pc:grpChg chg="mod">
          <ac:chgData name="ALEXANDRE" userId="734048d45b8f99b5" providerId="LiveId" clId="{0C416C57-F7E4-484E-9019-F9D0F2C7E55F}" dt="2021-09-28T19:52:35.829" v="104" actId="1076"/>
          <ac:grpSpMkLst>
            <pc:docMk/>
            <pc:sldMk cId="2808412172" sldId="391"/>
            <ac:grpSpMk id="88" creationId="{B52C99AC-F1E9-49DB-BBF4-2855A3814398}"/>
          </ac:grpSpMkLst>
        </pc:grpChg>
        <pc:grpChg chg="mod">
          <ac:chgData name="ALEXANDRE" userId="734048d45b8f99b5" providerId="LiveId" clId="{0C416C57-F7E4-484E-9019-F9D0F2C7E55F}" dt="2021-09-28T19:52:35.829" v="104" actId="1076"/>
          <ac:grpSpMkLst>
            <pc:docMk/>
            <pc:sldMk cId="2808412172" sldId="391"/>
            <ac:grpSpMk id="92" creationId="{49A1DE16-3757-45DE-AB8D-792BBC864ACA}"/>
          </ac:grpSpMkLst>
        </pc:grpChg>
        <pc:grpChg chg="mod">
          <ac:chgData name="ALEXANDRE" userId="734048d45b8f99b5" providerId="LiveId" clId="{0C416C57-F7E4-484E-9019-F9D0F2C7E55F}" dt="2021-09-28T19:52:35.829" v="104" actId="1076"/>
          <ac:grpSpMkLst>
            <pc:docMk/>
            <pc:sldMk cId="2808412172" sldId="391"/>
            <ac:grpSpMk id="95" creationId="{7C4E5BB6-F11F-44B3-93D9-7BE2BF1DE6BD}"/>
          </ac:grpSpMkLst>
        </pc:grpChg>
        <pc:grpChg chg="mod">
          <ac:chgData name="ALEXANDRE" userId="734048d45b8f99b5" providerId="LiveId" clId="{0C416C57-F7E4-484E-9019-F9D0F2C7E55F}" dt="2021-09-28T19:52:35.829" v="104" actId="1076"/>
          <ac:grpSpMkLst>
            <pc:docMk/>
            <pc:sldMk cId="2808412172" sldId="391"/>
            <ac:grpSpMk id="118" creationId="{4651162C-6654-4EB1-98BB-FA57CC734C21}"/>
          </ac:grpSpMkLst>
        </pc:grpChg>
        <pc:grpChg chg="mod">
          <ac:chgData name="ALEXANDRE" userId="734048d45b8f99b5" providerId="LiveId" clId="{0C416C57-F7E4-484E-9019-F9D0F2C7E55F}" dt="2021-09-28T19:52:35.829" v="104" actId="1076"/>
          <ac:grpSpMkLst>
            <pc:docMk/>
            <pc:sldMk cId="2808412172" sldId="391"/>
            <ac:grpSpMk id="208" creationId="{FCA2EEFE-8D2D-465E-BFE1-F5DD93CD4C68}"/>
          </ac:grpSpMkLst>
        </pc:grpChg>
        <pc:grpChg chg="mod">
          <ac:chgData name="ALEXANDRE" userId="734048d45b8f99b5" providerId="LiveId" clId="{0C416C57-F7E4-484E-9019-F9D0F2C7E55F}" dt="2021-09-28T19:52:35.829" v="104" actId="1076"/>
          <ac:grpSpMkLst>
            <pc:docMk/>
            <pc:sldMk cId="2808412172" sldId="391"/>
            <ac:grpSpMk id="216" creationId="{464C8930-E270-4BA4-A908-200197DE73C1}"/>
          </ac:grpSpMkLst>
        </pc:grpChg>
      </pc:sldChg>
      <pc:sldChg chg="addSp delSp modSp new mod setBg">
        <pc:chgData name="ALEXANDRE" userId="734048d45b8f99b5" providerId="LiveId" clId="{0C416C57-F7E4-484E-9019-F9D0F2C7E55F}" dt="2021-09-28T20:00:56.288" v="233" actId="20577"/>
        <pc:sldMkLst>
          <pc:docMk/>
          <pc:sldMk cId="566429867" sldId="392"/>
        </pc:sldMkLst>
        <pc:spChg chg="mod ord">
          <ac:chgData name="ALEXANDRE" userId="734048d45b8f99b5" providerId="LiveId" clId="{0C416C57-F7E4-484E-9019-F9D0F2C7E55F}" dt="2021-09-28T20:00:56.288" v="233" actId="20577"/>
          <ac:spMkLst>
            <pc:docMk/>
            <pc:sldMk cId="566429867" sldId="392"/>
            <ac:spMk id="2" creationId="{E886EAB7-6F2E-413C-82D4-7097736C41BF}"/>
          </ac:spMkLst>
        </pc:spChg>
        <pc:spChg chg="del">
          <ac:chgData name="ALEXANDRE" userId="734048d45b8f99b5" providerId="LiveId" clId="{0C416C57-F7E4-484E-9019-F9D0F2C7E55F}" dt="2021-09-28T19:55:53.926" v="143" actId="26606"/>
          <ac:spMkLst>
            <pc:docMk/>
            <pc:sldMk cId="566429867" sldId="392"/>
            <ac:spMk id="3" creationId="{5061DB25-F8AF-49EE-9E3A-16600BE34193}"/>
          </ac:spMkLst>
        </pc:spChg>
        <pc:spChg chg="add">
          <ac:chgData name="ALEXANDRE" userId="734048d45b8f99b5" providerId="LiveId" clId="{0C416C57-F7E4-484E-9019-F9D0F2C7E55F}" dt="2021-09-28T19:55:53.926" v="143" actId="26606"/>
          <ac:spMkLst>
            <pc:docMk/>
            <pc:sldMk cId="566429867" sldId="392"/>
            <ac:spMk id="71" creationId="{37C89E4B-3C9F-44B9-8B86-D9E3D112D8EC}"/>
          </ac:spMkLst>
        </pc:spChg>
        <pc:picChg chg="add mod">
          <ac:chgData name="ALEXANDRE" userId="734048d45b8f99b5" providerId="LiveId" clId="{0C416C57-F7E4-484E-9019-F9D0F2C7E55F}" dt="2021-09-28T19:55:53.926" v="143" actId="26606"/>
          <ac:picMkLst>
            <pc:docMk/>
            <pc:sldMk cId="566429867" sldId="392"/>
            <ac:picMk id="1026" creationId="{63489124-ECAB-4F96-8D29-BAB73E79BCC5}"/>
          </ac:picMkLst>
        </pc:picChg>
        <pc:cxnChg chg="add">
          <ac:chgData name="ALEXANDRE" userId="734048d45b8f99b5" providerId="LiveId" clId="{0C416C57-F7E4-484E-9019-F9D0F2C7E55F}" dt="2021-09-28T19:55:53.926" v="143" actId="26606"/>
          <ac:cxnSpMkLst>
            <pc:docMk/>
            <pc:sldMk cId="566429867" sldId="392"/>
            <ac:cxnSpMk id="73" creationId="{AA2EAA10-076F-46BD-8F0F-B9A2FB77A85C}"/>
          </ac:cxnSpMkLst>
        </pc:cxnChg>
        <pc:cxnChg chg="add">
          <ac:chgData name="ALEXANDRE" userId="734048d45b8f99b5" providerId="LiveId" clId="{0C416C57-F7E4-484E-9019-F9D0F2C7E55F}" dt="2021-09-28T19:55:53.926" v="143" actId="26606"/>
          <ac:cxnSpMkLst>
            <pc:docMk/>
            <pc:sldMk cId="566429867" sldId="392"/>
            <ac:cxnSpMk id="75" creationId="{D891E407-403B-4764-86C9-33A56D3BCAA3}"/>
          </ac:cxnSpMkLst>
        </pc:cxnChg>
      </pc:sldChg>
      <pc:sldChg chg="addSp modSp add mod">
        <pc:chgData name="ALEXANDRE" userId="734048d45b8f99b5" providerId="LiveId" clId="{0C416C57-F7E4-484E-9019-F9D0F2C7E55F}" dt="2021-09-28T20:00:24.078" v="226" actId="14100"/>
        <pc:sldMkLst>
          <pc:docMk/>
          <pc:sldMk cId="324004610" sldId="393"/>
        </pc:sldMkLst>
        <pc:spChg chg="mod">
          <ac:chgData name="ALEXANDRE" userId="734048d45b8f99b5" providerId="LiveId" clId="{0C416C57-F7E4-484E-9019-F9D0F2C7E55F}" dt="2021-09-28T20:00:24.078" v="226" actId="14100"/>
          <ac:spMkLst>
            <pc:docMk/>
            <pc:sldMk cId="324004610" sldId="393"/>
            <ac:spMk id="2" creationId="{53C0C110-2593-40A1-A0FB-75840A94ED7D}"/>
          </ac:spMkLst>
        </pc:spChg>
        <pc:spChg chg="mod">
          <ac:chgData name="ALEXANDRE" userId="734048d45b8f99b5" providerId="LiveId" clId="{0C416C57-F7E4-484E-9019-F9D0F2C7E55F}" dt="2021-09-28T20:00:14.120" v="223" actId="14100"/>
          <ac:spMkLst>
            <pc:docMk/>
            <pc:sldMk cId="324004610" sldId="393"/>
            <ac:spMk id="3" creationId="{B37AB382-70B7-4763-BDE9-9026CD65FFC0}"/>
          </ac:spMkLst>
        </pc:spChg>
        <pc:spChg chg="add mod">
          <ac:chgData name="ALEXANDRE" userId="734048d45b8f99b5" providerId="LiveId" clId="{0C416C57-F7E4-484E-9019-F9D0F2C7E55F}" dt="2021-09-28T20:00:22.043" v="225" actId="1076"/>
          <ac:spMkLst>
            <pc:docMk/>
            <pc:sldMk cId="324004610" sldId="393"/>
            <ac:spMk id="4" creationId="{115F8BAF-5D3E-4AA6-9496-9FD0EDFB3A4A}"/>
          </ac:spMkLst>
        </pc:spChg>
      </pc:sldChg>
      <pc:sldChg chg="modSp add mod ord">
        <pc:chgData name="ALEXANDRE" userId="734048d45b8f99b5" providerId="LiveId" clId="{0C416C57-F7E4-484E-9019-F9D0F2C7E55F}" dt="2021-09-28T20:01:41.934" v="248" actId="20577"/>
        <pc:sldMkLst>
          <pc:docMk/>
          <pc:sldMk cId="321635382" sldId="394"/>
        </pc:sldMkLst>
        <pc:spChg chg="mod">
          <ac:chgData name="ALEXANDRE" userId="734048d45b8f99b5" providerId="LiveId" clId="{0C416C57-F7E4-484E-9019-F9D0F2C7E55F}" dt="2021-09-28T20:01:41.934" v="248" actId="20577"/>
          <ac:spMkLst>
            <pc:docMk/>
            <pc:sldMk cId="321635382" sldId="394"/>
            <ac:spMk id="2" creationId="{E886EAB7-6F2E-413C-82D4-7097736C41BF}"/>
          </ac:spMkLst>
        </pc:spChg>
      </pc:sldChg>
      <pc:sldChg chg="addSp delSp modSp new mod setBg">
        <pc:chgData name="ALEXANDRE" userId="734048d45b8f99b5" providerId="LiveId" clId="{0C416C57-F7E4-484E-9019-F9D0F2C7E55F}" dt="2021-09-28T20:04:50.432" v="318" actId="1076"/>
        <pc:sldMkLst>
          <pc:docMk/>
          <pc:sldMk cId="4025246622" sldId="395"/>
        </pc:sldMkLst>
        <pc:spChg chg="mod">
          <ac:chgData name="ALEXANDRE" userId="734048d45b8f99b5" providerId="LiveId" clId="{0C416C57-F7E4-484E-9019-F9D0F2C7E55F}" dt="2021-09-28T20:04:50.432" v="318" actId="1076"/>
          <ac:spMkLst>
            <pc:docMk/>
            <pc:sldMk cId="4025246622" sldId="395"/>
            <ac:spMk id="2" creationId="{A170C355-83D0-48E7-BF42-D8B449524B2C}"/>
          </ac:spMkLst>
        </pc:spChg>
        <pc:spChg chg="mod ord">
          <ac:chgData name="ALEXANDRE" userId="734048d45b8f99b5" providerId="LiveId" clId="{0C416C57-F7E4-484E-9019-F9D0F2C7E55F}" dt="2021-09-28T20:04:46.988" v="317" actId="20577"/>
          <ac:spMkLst>
            <pc:docMk/>
            <pc:sldMk cId="4025246622" sldId="395"/>
            <ac:spMk id="3" creationId="{24A4E760-0B15-49E9-94BD-CA27185A74A8}"/>
          </ac:spMkLst>
        </pc:spChg>
        <pc:spChg chg="add del">
          <ac:chgData name="ALEXANDRE" userId="734048d45b8f99b5" providerId="LiveId" clId="{0C416C57-F7E4-484E-9019-F9D0F2C7E55F}" dt="2021-09-28T20:04:16.064" v="299" actId="22"/>
          <ac:spMkLst>
            <pc:docMk/>
            <pc:sldMk cId="4025246622" sldId="395"/>
            <ac:spMk id="5" creationId="{B7E38BFF-F870-4CC7-A0E5-2FB6B8814224}"/>
          </ac:spMkLst>
        </pc:spChg>
        <pc:picChg chg="add mod">
          <ac:chgData name="ALEXANDRE" userId="734048d45b8f99b5" providerId="LiveId" clId="{0C416C57-F7E4-484E-9019-F9D0F2C7E55F}" dt="2021-09-28T20:04:25.225" v="303" actId="26606"/>
          <ac:picMkLst>
            <pc:docMk/>
            <pc:sldMk cId="4025246622" sldId="395"/>
            <ac:picMk id="9218" creationId="{1628220E-5B8C-42EC-96F8-AB64E75525F6}"/>
          </ac:picMkLst>
        </pc:picChg>
      </pc:sldChg>
      <pc:sldChg chg="addSp modSp new mod ord">
        <pc:chgData name="ALEXANDRE" userId="734048d45b8f99b5" providerId="LiveId" clId="{0C416C57-F7E4-484E-9019-F9D0F2C7E55F}" dt="2021-09-28T20:07:23.241" v="416"/>
        <pc:sldMkLst>
          <pc:docMk/>
          <pc:sldMk cId="3296831642" sldId="396"/>
        </pc:sldMkLst>
        <pc:spChg chg="mod">
          <ac:chgData name="ALEXANDRE" userId="734048d45b8f99b5" providerId="LiveId" clId="{0C416C57-F7E4-484E-9019-F9D0F2C7E55F}" dt="2021-09-28T20:05:54.564" v="395" actId="20577"/>
          <ac:spMkLst>
            <pc:docMk/>
            <pc:sldMk cId="3296831642" sldId="396"/>
            <ac:spMk id="2" creationId="{9ECAC589-9EBC-45F3-A2F5-8CF19145B620}"/>
          </ac:spMkLst>
        </pc:spChg>
        <pc:spChg chg="mod">
          <ac:chgData name="ALEXANDRE" userId="734048d45b8f99b5" providerId="LiveId" clId="{0C416C57-F7E4-484E-9019-F9D0F2C7E55F}" dt="2021-09-28T20:06:54.619" v="413" actId="113"/>
          <ac:spMkLst>
            <pc:docMk/>
            <pc:sldMk cId="3296831642" sldId="396"/>
            <ac:spMk id="3" creationId="{F1D1CBD2-EBD9-4C01-BC2B-AB3E1F4DB093}"/>
          </ac:spMkLst>
        </pc:spChg>
        <pc:picChg chg="add mod">
          <ac:chgData name="ALEXANDRE" userId="734048d45b8f99b5" providerId="LiveId" clId="{0C416C57-F7E4-484E-9019-F9D0F2C7E55F}" dt="2021-09-28T20:06:42.526" v="410" actId="1076"/>
          <ac:picMkLst>
            <pc:docMk/>
            <pc:sldMk cId="3296831642" sldId="396"/>
            <ac:picMk id="10242" creationId="{3EE14A4C-D71E-4F17-83BF-B85EF713170D}"/>
          </ac:picMkLst>
        </pc:picChg>
      </pc:sldChg>
      <pc:sldChg chg="delSp modSp add mod">
        <pc:chgData name="ALEXANDRE" userId="734048d45b8f99b5" providerId="LiveId" clId="{0C416C57-F7E4-484E-9019-F9D0F2C7E55F}" dt="2021-09-28T20:09:43.045" v="492" actId="20577"/>
        <pc:sldMkLst>
          <pc:docMk/>
          <pc:sldMk cId="1127042712" sldId="397"/>
        </pc:sldMkLst>
        <pc:spChg chg="mod">
          <ac:chgData name="ALEXANDRE" userId="734048d45b8f99b5" providerId="LiveId" clId="{0C416C57-F7E4-484E-9019-F9D0F2C7E55F}" dt="2021-09-28T20:09:09.256" v="478"/>
          <ac:spMkLst>
            <pc:docMk/>
            <pc:sldMk cId="1127042712" sldId="397"/>
            <ac:spMk id="2" creationId="{9ECAC589-9EBC-45F3-A2F5-8CF19145B620}"/>
          </ac:spMkLst>
        </pc:spChg>
        <pc:spChg chg="mod">
          <ac:chgData name="ALEXANDRE" userId="734048d45b8f99b5" providerId="LiveId" clId="{0C416C57-F7E4-484E-9019-F9D0F2C7E55F}" dt="2021-09-28T20:09:43.045" v="492" actId="20577"/>
          <ac:spMkLst>
            <pc:docMk/>
            <pc:sldMk cId="1127042712" sldId="397"/>
            <ac:spMk id="3" creationId="{F1D1CBD2-EBD9-4C01-BC2B-AB3E1F4DB093}"/>
          </ac:spMkLst>
        </pc:spChg>
        <pc:picChg chg="del">
          <ac:chgData name="ALEXANDRE" userId="734048d45b8f99b5" providerId="LiveId" clId="{0C416C57-F7E4-484E-9019-F9D0F2C7E55F}" dt="2021-09-28T20:07:36.207" v="452" actId="478"/>
          <ac:picMkLst>
            <pc:docMk/>
            <pc:sldMk cId="1127042712" sldId="397"/>
            <ac:picMk id="10242" creationId="{3EE14A4C-D71E-4F17-83BF-B85EF713170D}"/>
          </ac:picMkLst>
        </pc:picChg>
      </pc:sldChg>
      <pc:sldChg chg="modSp add mod ord">
        <pc:chgData name="ALEXANDRE" userId="734048d45b8f99b5" providerId="LiveId" clId="{0C416C57-F7E4-484E-9019-F9D0F2C7E55F}" dt="2021-09-28T20:09:04.172" v="477"/>
        <pc:sldMkLst>
          <pc:docMk/>
          <pc:sldMk cId="3199231202" sldId="398"/>
        </pc:sldMkLst>
        <pc:spChg chg="mod">
          <ac:chgData name="ALEXANDRE" userId="734048d45b8f99b5" providerId="LiveId" clId="{0C416C57-F7E4-484E-9019-F9D0F2C7E55F}" dt="2021-09-28T20:09:01.473" v="475" actId="313"/>
          <ac:spMkLst>
            <pc:docMk/>
            <pc:sldMk cId="3199231202" sldId="398"/>
            <ac:spMk id="2" creationId="{9ECAC589-9EBC-45F3-A2F5-8CF19145B620}"/>
          </ac:spMkLst>
        </pc:spChg>
      </pc:sldChg>
      <pc:sldChg chg="addSp delSp modSp add mod ord modAnim">
        <pc:chgData name="ALEXANDRE" userId="734048d45b8f99b5" providerId="LiveId" clId="{0C416C57-F7E4-484E-9019-F9D0F2C7E55F}" dt="2021-09-28T20:13:14.847" v="521" actId="207"/>
        <pc:sldMkLst>
          <pc:docMk/>
          <pc:sldMk cId="1173568295" sldId="399"/>
        </pc:sldMkLst>
        <pc:spChg chg="mod">
          <ac:chgData name="ALEXANDRE" userId="734048d45b8f99b5" providerId="LiveId" clId="{0C416C57-F7E4-484E-9019-F9D0F2C7E55F}" dt="2021-09-28T20:12:42.215" v="513" actId="1076"/>
          <ac:spMkLst>
            <pc:docMk/>
            <pc:sldMk cId="1173568295" sldId="399"/>
            <ac:spMk id="2" creationId="{9ECAC589-9EBC-45F3-A2F5-8CF19145B620}"/>
          </ac:spMkLst>
        </pc:spChg>
        <pc:spChg chg="del">
          <ac:chgData name="ALEXANDRE" userId="734048d45b8f99b5" providerId="LiveId" clId="{0C416C57-F7E4-484E-9019-F9D0F2C7E55F}" dt="2021-09-28T20:12:00.606" v="499" actId="478"/>
          <ac:spMkLst>
            <pc:docMk/>
            <pc:sldMk cId="1173568295" sldId="399"/>
            <ac:spMk id="3" creationId="{F1D1CBD2-EBD9-4C01-BC2B-AB3E1F4DB093}"/>
          </ac:spMkLst>
        </pc:spChg>
        <pc:spChg chg="add del mod">
          <ac:chgData name="ALEXANDRE" userId="734048d45b8f99b5" providerId="LiveId" clId="{0C416C57-F7E4-484E-9019-F9D0F2C7E55F}" dt="2021-09-28T20:12:01.999" v="500" actId="478"/>
          <ac:spMkLst>
            <pc:docMk/>
            <pc:sldMk cId="1173568295" sldId="399"/>
            <ac:spMk id="5" creationId="{CCC759B5-BA80-4418-8F9B-D76AAB78D44F}"/>
          </ac:spMkLst>
        </pc:spChg>
        <pc:spChg chg="add mod">
          <ac:chgData name="ALEXANDRE" userId="734048d45b8f99b5" providerId="LiveId" clId="{0C416C57-F7E4-484E-9019-F9D0F2C7E55F}" dt="2021-09-28T20:12:58.961" v="516" actId="1076"/>
          <ac:spMkLst>
            <pc:docMk/>
            <pc:sldMk cId="1173568295" sldId="399"/>
            <ac:spMk id="6" creationId="{4FC6BC6D-8BF7-4834-B0CC-67F6F87F7231}"/>
          </ac:spMkLst>
        </pc:spChg>
        <pc:spChg chg="add mod">
          <ac:chgData name="ALEXANDRE" userId="734048d45b8f99b5" providerId="LiveId" clId="{0C416C57-F7E4-484E-9019-F9D0F2C7E55F}" dt="2021-09-28T20:13:00.611" v="517" actId="1076"/>
          <ac:spMkLst>
            <pc:docMk/>
            <pc:sldMk cId="1173568295" sldId="399"/>
            <ac:spMk id="7" creationId="{5B13C073-E502-47D6-BD4E-9DFEEFC0D461}"/>
          </ac:spMkLst>
        </pc:spChg>
        <pc:spChg chg="add mod">
          <ac:chgData name="ALEXANDRE" userId="734048d45b8f99b5" providerId="LiveId" clId="{0C416C57-F7E4-484E-9019-F9D0F2C7E55F}" dt="2021-09-28T20:13:08.720" v="519" actId="1076"/>
          <ac:spMkLst>
            <pc:docMk/>
            <pc:sldMk cId="1173568295" sldId="399"/>
            <ac:spMk id="8" creationId="{CB73769B-95CF-4BB9-A399-3138D10A5728}"/>
          </ac:spMkLst>
        </pc:spChg>
        <pc:spChg chg="add mod">
          <ac:chgData name="ALEXANDRE" userId="734048d45b8f99b5" providerId="LiveId" clId="{0C416C57-F7E4-484E-9019-F9D0F2C7E55F}" dt="2021-09-28T20:13:14.847" v="521" actId="207"/>
          <ac:spMkLst>
            <pc:docMk/>
            <pc:sldMk cId="1173568295" sldId="399"/>
            <ac:spMk id="9" creationId="{6259B1C2-6815-4E9C-9C8A-C22A998EE80A}"/>
          </ac:spMkLst>
        </pc:spChg>
      </pc:sldChg>
      <pc:sldChg chg="addSp delSp modSp add modAnim">
        <pc:chgData name="ALEXANDRE" userId="734048d45b8f99b5" providerId="LiveId" clId="{0C416C57-F7E4-484E-9019-F9D0F2C7E55F}" dt="2021-09-28T20:14:42.297" v="540" actId="14100"/>
        <pc:sldMkLst>
          <pc:docMk/>
          <pc:sldMk cId="1588456861" sldId="400"/>
        </pc:sldMkLst>
        <pc:spChg chg="mod">
          <ac:chgData name="ALEXANDRE" userId="734048d45b8f99b5" providerId="LiveId" clId="{0C416C57-F7E4-484E-9019-F9D0F2C7E55F}" dt="2021-09-28T20:13:37.389" v="524"/>
          <ac:spMkLst>
            <pc:docMk/>
            <pc:sldMk cId="1588456861" sldId="400"/>
            <ac:spMk id="2" creationId="{9ECAC589-9EBC-45F3-A2F5-8CF19145B620}"/>
          </ac:spMkLst>
        </pc:spChg>
        <pc:spChg chg="del">
          <ac:chgData name="ALEXANDRE" userId="734048d45b8f99b5" providerId="LiveId" clId="{0C416C57-F7E4-484E-9019-F9D0F2C7E55F}" dt="2021-09-28T20:13:29.680" v="523" actId="478"/>
          <ac:spMkLst>
            <pc:docMk/>
            <pc:sldMk cId="1588456861" sldId="400"/>
            <ac:spMk id="6" creationId="{4FC6BC6D-8BF7-4834-B0CC-67F6F87F7231}"/>
          </ac:spMkLst>
        </pc:spChg>
        <pc:spChg chg="del">
          <ac:chgData name="ALEXANDRE" userId="734048d45b8f99b5" providerId="LiveId" clId="{0C416C57-F7E4-484E-9019-F9D0F2C7E55F}" dt="2021-09-28T20:13:29.680" v="523" actId="478"/>
          <ac:spMkLst>
            <pc:docMk/>
            <pc:sldMk cId="1588456861" sldId="400"/>
            <ac:spMk id="7" creationId="{5B13C073-E502-47D6-BD4E-9DFEEFC0D461}"/>
          </ac:spMkLst>
        </pc:spChg>
        <pc:spChg chg="del">
          <ac:chgData name="ALEXANDRE" userId="734048d45b8f99b5" providerId="LiveId" clId="{0C416C57-F7E4-484E-9019-F9D0F2C7E55F}" dt="2021-09-28T20:13:29.680" v="523" actId="478"/>
          <ac:spMkLst>
            <pc:docMk/>
            <pc:sldMk cId="1588456861" sldId="400"/>
            <ac:spMk id="8" creationId="{CB73769B-95CF-4BB9-A399-3138D10A5728}"/>
          </ac:spMkLst>
        </pc:spChg>
        <pc:spChg chg="del">
          <ac:chgData name="ALEXANDRE" userId="734048d45b8f99b5" providerId="LiveId" clId="{0C416C57-F7E4-484E-9019-F9D0F2C7E55F}" dt="2021-09-28T20:13:29.680" v="523" actId="478"/>
          <ac:spMkLst>
            <pc:docMk/>
            <pc:sldMk cId="1588456861" sldId="400"/>
            <ac:spMk id="9" creationId="{6259B1C2-6815-4E9C-9C8A-C22A998EE80A}"/>
          </ac:spMkLst>
        </pc:spChg>
        <pc:spChg chg="add mod">
          <ac:chgData name="ALEXANDRE" userId="734048d45b8f99b5" providerId="LiveId" clId="{0C416C57-F7E4-484E-9019-F9D0F2C7E55F}" dt="2021-09-28T20:13:52.854" v="528" actId="27636"/>
          <ac:spMkLst>
            <pc:docMk/>
            <pc:sldMk cId="1588456861" sldId="400"/>
            <ac:spMk id="10" creationId="{600C2B6B-10E5-4C8E-99CF-65908EBA22D1}"/>
          </ac:spMkLst>
        </pc:spChg>
        <pc:spChg chg="add mod">
          <ac:chgData name="ALEXANDRE" userId="734048d45b8f99b5" providerId="LiveId" clId="{0C416C57-F7E4-484E-9019-F9D0F2C7E55F}" dt="2021-09-28T20:14:42.297" v="540" actId="14100"/>
          <ac:spMkLst>
            <pc:docMk/>
            <pc:sldMk cId="1588456861" sldId="400"/>
            <ac:spMk id="11" creationId="{503D4430-CACB-4343-8029-84AF42DE4FDF}"/>
          </ac:spMkLst>
        </pc:spChg>
        <pc:spChg chg="add mod">
          <ac:chgData name="ALEXANDRE" userId="734048d45b8f99b5" providerId="LiveId" clId="{0C416C57-F7E4-484E-9019-F9D0F2C7E55F}" dt="2021-09-28T20:14:02.017" v="530" actId="1076"/>
          <ac:spMkLst>
            <pc:docMk/>
            <pc:sldMk cId="1588456861" sldId="400"/>
            <ac:spMk id="12" creationId="{23859ED9-49F8-448C-A946-27358573C52E}"/>
          </ac:spMkLst>
        </pc:spChg>
        <pc:spChg chg="add mod">
          <ac:chgData name="ALEXANDRE" userId="734048d45b8f99b5" providerId="LiveId" clId="{0C416C57-F7E4-484E-9019-F9D0F2C7E55F}" dt="2021-09-28T20:14:24.764" v="539" actId="207"/>
          <ac:spMkLst>
            <pc:docMk/>
            <pc:sldMk cId="1588456861" sldId="400"/>
            <ac:spMk id="13" creationId="{E184A682-BD4B-4D9A-8238-8187FFD4040E}"/>
          </ac:spMkLst>
        </pc:spChg>
        <pc:spChg chg="add mod">
          <ac:chgData name="ALEXANDRE" userId="734048d45b8f99b5" providerId="LiveId" clId="{0C416C57-F7E4-484E-9019-F9D0F2C7E55F}" dt="2021-09-28T20:13:58.360" v="529" actId="1076"/>
          <ac:spMkLst>
            <pc:docMk/>
            <pc:sldMk cId="1588456861" sldId="400"/>
            <ac:spMk id="14" creationId="{7C684753-4AF9-41FF-B5D4-48FA32182BE9}"/>
          </ac:spMkLst>
        </pc:spChg>
      </pc:sldChg>
      <pc:sldChg chg="modSp add mod ord">
        <pc:chgData name="ALEXANDRE" userId="734048d45b8f99b5" providerId="LiveId" clId="{0C416C57-F7E4-484E-9019-F9D0F2C7E55F}" dt="2021-09-28T20:24:53.937" v="579" actId="20577"/>
        <pc:sldMkLst>
          <pc:docMk/>
          <pc:sldMk cId="502735843" sldId="401"/>
        </pc:sldMkLst>
        <pc:spChg chg="mod">
          <ac:chgData name="ALEXANDRE" userId="734048d45b8f99b5" providerId="LiveId" clId="{0C416C57-F7E4-484E-9019-F9D0F2C7E55F}" dt="2021-09-28T20:24:53.937" v="579" actId="20577"/>
          <ac:spMkLst>
            <pc:docMk/>
            <pc:sldMk cId="502735843" sldId="401"/>
            <ac:spMk id="2" creationId="{E886EAB7-6F2E-413C-82D4-7097736C41BF}"/>
          </ac:spMkLst>
        </pc:spChg>
      </pc:sldChg>
      <pc:sldChg chg="modSp add mod">
        <pc:chgData name="ALEXANDRE" userId="734048d45b8f99b5" providerId="LiveId" clId="{0C416C57-F7E4-484E-9019-F9D0F2C7E55F}" dt="2021-09-28T21:01:53.818" v="675" actId="27636"/>
        <pc:sldMkLst>
          <pc:docMk/>
          <pc:sldMk cId="2619746485" sldId="402"/>
        </pc:sldMkLst>
        <pc:spChg chg="mod">
          <ac:chgData name="ALEXANDRE" userId="734048d45b8f99b5" providerId="LiveId" clId="{0C416C57-F7E4-484E-9019-F9D0F2C7E55F}" dt="2021-09-28T21:01:53.818" v="675" actId="27636"/>
          <ac:spMkLst>
            <pc:docMk/>
            <pc:sldMk cId="2619746485" sldId="402"/>
            <ac:spMk id="4" creationId="{042B18A1-C66E-4269-A198-5209C6D0BC12}"/>
          </ac:spMkLst>
        </pc:spChg>
        <pc:picChg chg="mod">
          <ac:chgData name="ALEXANDRE" userId="734048d45b8f99b5" providerId="LiveId" clId="{0C416C57-F7E4-484E-9019-F9D0F2C7E55F}" dt="2021-09-28T21:01:51.247" v="673" actId="1076"/>
          <ac:picMkLst>
            <pc:docMk/>
            <pc:sldMk cId="2619746485" sldId="402"/>
            <ac:picMk id="8" creationId="{42EBB2D5-9624-4244-B706-F71907015784}"/>
          </ac:picMkLst>
        </pc:picChg>
      </pc:sldChg>
      <pc:sldChg chg="addSp delSp modSp add mod">
        <pc:chgData name="ALEXANDRE" userId="734048d45b8f99b5" providerId="LiveId" clId="{0C416C57-F7E4-484E-9019-F9D0F2C7E55F}" dt="2021-09-28T21:02:42.280" v="705"/>
        <pc:sldMkLst>
          <pc:docMk/>
          <pc:sldMk cId="2416174625" sldId="403"/>
        </pc:sldMkLst>
        <pc:spChg chg="mod">
          <ac:chgData name="ALEXANDRE" userId="734048d45b8f99b5" providerId="LiveId" clId="{0C416C57-F7E4-484E-9019-F9D0F2C7E55F}" dt="2021-09-28T21:02:36.602" v="703" actId="20577"/>
          <ac:spMkLst>
            <pc:docMk/>
            <pc:sldMk cId="2416174625" sldId="403"/>
            <ac:spMk id="4" creationId="{042B18A1-C66E-4269-A198-5209C6D0BC12}"/>
          </ac:spMkLst>
        </pc:spChg>
        <pc:picChg chg="add mod">
          <ac:chgData name="ALEXANDRE" userId="734048d45b8f99b5" providerId="LiveId" clId="{0C416C57-F7E4-484E-9019-F9D0F2C7E55F}" dt="2021-09-28T21:02:42.280" v="705"/>
          <ac:picMkLst>
            <pc:docMk/>
            <pc:sldMk cId="2416174625" sldId="403"/>
            <ac:picMk id="5" creationId="{59578C4E-DA8A-4BF4-A8B2-BC695CE85F79}"/>
          </ac:picMkLst>
        </pc:picChg>
        <pc:picChg chg="del">
          <ac:chgData name="ALEXANDRE" userId="734048d45b8f99b5" providerId="LiveId" clId="{0C416C57-F7E4-484E-9019-F9D0F2C7E55F}" dt="2021-09-28T21:02:41.595" v="704" actId="478"/>
          <ac:picMkLst>
            <pc:docMk/>
            <pc:sldMk cId="2416174625" sldId="403"/>
            <ac:picMk id="8" creationId="{42EBB2D5-9624-4244-B706-F71907015784}"/>
          </ac:picMkLst>
        </pc:picChg>
      </pc:sldChg>
      <pc:sldMasterChg chg="modSp mod">
        <pc:chgData name="ALEXANDRE" userId="734048d45b8f99b5" providerId="LiveId" clId="{0C416C57-F7E4-484E-9019-F9D0F2C7E55F}" dt="2021-09-28T19:48:06.260" v="26" actId="1076"/>
        <pc:sldMasterMkLst>
          <pc:docMk/>
          <pc:sldMasterMk cId="883465388" sldId="2147483648"/>
        </pc:sldMasterMkLst>
        <pc:spChg chg="mod">
          <ac:chgData name="ALEXANDRE" userId="734048d45b8f99b5" providerId="LiveId" clId="{0C416C57-F7E4-484E-9019-F9D0F2C7E55F}" dt="2021-09-28T19:48:06.260" v="26" actId="1076"/>
          <ac:spMkLst>
            <pc:docMk/>
            <pc:sldMasterMk cId="883465388" sldId="2147483648"/>
            <ac:spMk id="14" creationId="{77897A08-423E-3948-A58C-11916401483C}"/>
          </ac:spMkLst>
        </pc:spChg>
      </pc:sldMasterChg>
    </pc:docChg>
  </pc:docChgLst>
  <pc:docChgLst>
    <pc:chgData name="ALEXANDRE" userId="734048d45b8f99b5" providerId="LiveId" clId="{008B902B-5CF6-4E41-8330-9A76C61E5551}"/>
    <pc:docChg chg="undo custSel addSld delSld modSld">
      <pc:chgData name="ALEXANDRE" userId="734048d45b8f99b5" providerId="LiveId" clId="{008B902B-5CF6-4E41-8330-9A76C61E5551}" dt="2021-10-08T17:05:23.905" v="251" actId="1076"/>
      <pc:docMkLst>
        <pc:docMk/>
      </pc:docMkLst>
      <pc:sldChg chg="del">
        <pc:chgData name="ALEXANDRE" userId="734048d45b8f99b5" providerId="LiveId" clId="{008B902B-5CF6-4E41-8330-9A76C61E5551}" dt="2021-09-28T21:28:00.790" v="0" actId="47"/>
        <pc:sldMkLst>
          <pc:docMk/>
          <pc:sldMk cId="1433636519" sldId="365"/>
        </pc:sldMkLst>
      </pc:sldChg>
      <pc:sldChg chg="modSp mod">
        <pc:chgData name="ALEXANDRE" userId="734048d45b8f99b5" providerId="LiveId" clId="{008B902B-5CF6-4E41-8330-9A76C61E5551}" dt="2021-10-08T17:05:23.905" v="251" actId="1076"/>
        <pc:sldMkLst>
          <pc:docMk/>
          <pc:sldMk cId="324004610" sldId="393"/>
        </pc:sldMkLst>
        <pc:spChg chg="mod">
          <ac:chgData name="ALEXANDRE" userId="734048d45b8f99b5" providerId="LiveId" clId="{008B902B-5CF6-4E41-8330-9A76C61E5551}" dt="2021-10-08T17:05:23.905" v="251" actId="1076"/>
          <ac:spMkLst>
            <pc:docMk/>
            <pc:sldMk cId="324004610" sldId="393"/>
            <ac:spMk id="4" creationId="{115F8BAF-5D3E-4AA6-9496-9FD0EDFB3A4A}"/>
          </ac:spMkLst>
        </pc:spChg>
      </pc:sldChg>
      <pc:sldChg chg="addSp delSp modSp new mod modAnim">
        <pc:chgData name="ALEXANDRE" userId="734048d45b8f99b5" providerId="LiveId" clId="{008B902B-5CF6-4E41-8330-9A76C61E5551}" dt="2021-10-06T15:07:02.393" v="247"/>
        <pc:sldMkLst>
          <pc:docMk/>
          <pc:sldMk cId="3511853445" sldId="404"/>
        </pc:sldMkLst>
        <pc:spChg chg="mod">
          <ac:chgData name="ALEXANDRE" userId="734048d45b8f99b5" providerId="LiveId" clId="{008B902B-5CF6-4E41-8330-9A76C61E5551}" dt="2021-10-06T15:02:27.942" v="42" actId="20577"/>
          <ac:spMkLst>
            <pc:docMk/>
            <pc:sldMk cId="3511853445" sldId="404"/>
            <ac:spMk id="2" creationId="{10E0E94C-7959-4D2C-AB03-4704D8304460}"/>
          </ac:spMkLst>
        </pc:spChg>
        <pc:spChg chg="del">
          <ac:chgData name="ALEXANDRE" userId="734048d45b8f99b5" providerId="LiveId" clId="{008B902B-5CF6-4E41-8330-9A76C61E5551}" dt="2021-10-06T15:02:30.601" v="43" actId="478"/>
          <ac:spMkLst>
            <pc:docMk/>
            <pc:sldMk cId="3511853445" sldId="404"/>
            <ac:spMk id="3" creationId="{F6D0D713-9257-4CDD-85DC-2FE4B140CE19}"/>
          </ac:spMkLst>
        </pc:spChg>
        <pc:spChg chg="add mod">
          <ac:chgData name="ALEXANDRE" userId="734048d45b8f99b5" providerId="LiveId" clId="{008B902B-5CF6-4E41-8330-9A76C61E5551}" dt="2021-10-06T15:02:56.206" v="49" actId="20577"/>
          <ac:spMkLst>
            <pc:docMk/>
            <pc:sldMk cId="3511853445" sldId="404"/>
            <ac:spMk id="4" creationId="{4169A837-DEE6-4426-A215-E14C22320087}"/>
          </ac:spMkLst>
        </pc:spChg>
        <pc:spChg chg="add del mod">
          <ac:chgData name="ALEXANDRE" userId="734048d45b8f99b5" providerId="LiveId" clId="{008B902B-5CF6-4E41-8330-9A76C61E5551}" dt="2021-10-06T15:04:17.543" v="141" actId="478"/>
          <ac:spMkLst>
            <pc:docMk/>
            <pc:sldMk cId="3511853445" sldId="404"/>
            <ac:spMk id="5" creationId="{01B3D8CA-E7F2-4393-9C90-2F86510DA1EB}"/>
          </ac:spMkLst>
        </pc:spChg>
        <pc:picChg chg="add mod">
          <ac:chgData name="ALEXANDRE" userId="734048d45b8f99b5" providerId="LiveId" clId="{008B902B-5CF6-4E41-8330-9A76C61E5551}" dt="2021-10-06T15:07:02.393" v="247"/>
          <ac:picMkLst>
            <pc:docMk/>
            <pc:sldMk cId="3511853445" sldId="404"/>
            <ac:picMk id="6" creationId="{4BD21DDD-783E-4727-86F5-6CDA86F489E7}"/>
          </ac:picMkLst>
        </pc:picChg>
      </pc:sldChg>
      <pc:sldChg chg="addSp modSp add mod modAnim">
        <pc:chgData name="ALEXANDRE" userId="734048d45b8f99b5" providerId="LiveId" clId="{008B902B-5CF6-4E41-8330-9A76C61E5551}" dt="2021-10-06T15:07:04.757" v="248"/>
        <pc:sldMkLst>
          <pc:docMk/>
          <pc:sldMk cId="4130330990" sldId="405"/>
        </pc:sldMkLst>
        <pc:spChg chg="mod">
          <ac:chgData name="ALEXANDRE" userId="734048d45b8f99b5" providerId="LiveId" clId="{008B902B-5CF6-4E41-8330-9A76C61E5551}" dt="2021-10-06T15:02:59.985" v="50" actId="20577"/>
          <ac:spMkLst>
            <pc:docMk/>
            <pc:sldMk cId="4130330990" sldId="405"/>
            <ac:spMk id="4" creationId="{4169A837-DEE6-4426-A215-E14C22320087}"/>
          </ac:spMkLst>
        </pc:spChg>
        <pc:picChg chg="add mod">
          <ac:chgData name="ALEXANDRE" userId="734048d45b8f99b5" providerId="LiveId" clId="{008B902B-5CF6-4E41-8330-9A76C61E5551}" dt="2021-10-06T15:07:04.757" v="248"/>
          <ac:picMkLst>
            <pc:docMk/>
            <pc:sldMk cId="4130330990" sldId="405"/>
            <ac:picMk id="5" creationId="{AAB34AA7-90D1-48E7-B326-4174AC0D00A4}"/>
          </ac:picMkLst>
        </pc:picChg>
      </pc:sldChg>
      <pc:sldChg chg="modSp add mod">
        <pc:chgData name="ALEXANDRE" userId="734048d45b8f99b5" providerId="LiveId" clId="{008B902B-5CF6-4E41-8330-9A76C61E5551}" dt="2021-10-06T15:20:10.476" v="250" actId="20577"/>
        <pc:sldMkLst>
          <pc:docMk/>
          <pc:sldMk cId="3040817997" sldId="406"/>
        </pc:sldMkLst>
        <pc:spChg chg="mod">
          <ac:chgData name="ALEXANDRE" userId="734048d45b8f99b5" providerId="LiveId" clId="{008B902B-5CF6-4E41-8330-9A76C61E5551}" dt="2021-10-06T15:20:10.476" v="250" actId="20577"/>
          <ac:spMkLst>
            <pc:docMk/>
            <pc:sldMk cId="3040817997" sldId="406"/>
            <ac:spMk id="5" creationId="{01B3D8CA-E7F2-4393-9C90-2F86510DA1EB}"/>
          </ac:spMkLst>
        </pc:spChg>
      </pc:sldChg>
      <pc:sldChg chg="addSp modSp add mod">
        <pc:chgData name="ALEXANDRE" userId="734048d45b8f99b5" providerId="LiveId" clId="{008B902B-5CF6-4E41-8330-9A76C61E5551}" dt="2021-10-06T15:06:12.359" v="245" actId="20577"/>
        <pc:sldMkLst>
          <pc:docMk/>
          <pc:sldMk cId="2037414341" sldId="407"/>
        </pc:sldMkLst>
        <pc:spChg chg="add mod">
          <ac:chgData name="ALEXANDRE" userId="734048d45b8f99b5" providerId="LiveId" clId="{008B902B-5CF6-4E41-8330-9A76C61E5551}" dt="2021-10-06T15:06:12.359" v="245" actId="20577"/>
          <ac:spMkLst>
            <pc:docMk/>
            <pc:sldMk cId="2037414341" sldId="407"/>
            <ac:spMk id="5" creationId="{F79FB44A-59D8-432B-B2AA-5AE760FD27DF}"/>
          </ac:spMkLst>
        </pc:spChg>
      </pc:sldChg>
    </pc:docChg>
  </pc:docChgLst>
  <pc:docChgLst>
    <pc:chgData name="ALEXANDRE" userId="734048d45b8f99b5" providerId="LiveId" clId="{AF49EB09-1EBF-4699-9A1A-CE8A38381AE2}"/>
    <pc:docChg chg="undo redo custSel addSld delSld modSld sldOrd modMainMaster">
      <pc:chgData name="ALEXANDRE" userId="734048d45b8f99b5" providerId="LiveId" clId="{AF49EB09-1EBF-4699-9A1A-CE8A38381AE2}" dt="2021-08-19T17:36:50.011" v="4098" actId="27636"/>
      <pc:docMkLst>
        <pc:docMk/>
      </pc:docMkLst>
      <pc:sldChg chg="addSp delSp add del delDesignElem">
        <pc:chgData name="ALEXANDRE" userId="734048d45b8f99b5" providerId="LiveId" clId="{AF49EB09-1EBF-4699-9A1A-CE8A38381AE2}" dt="2021-08-02T18:15:18.408" v="3253"/>
        <pc:sldMkLst>
          <pc:docMk/>
          <pc:sldMk cId="3135729639" sldId="288"/>
        </pc:sldMkLst>
        <pc:spChg chg="add del">
          <ac:chgData name="ALEXANDRE" userId="734048d45b8f99b5" providerId="LiveId" clId="{AF49EB09-1EBF-4699-9A1A-CE8A38381AE2}" dt="2021-08-02T18:15:18.408" v="3253"/>
          <ac:spMkLst>
            <pc:docMk/>
            <pc:sldMk cId="3135729639" sldId="288"/>
            <ac:spMk id="78" creationId="{00000000-0000-0000-0000-000000000000}"/>
          </ac:spMkLst>
        </pc:spChg>
        <pc:spChg chg="add del">
          <ac:chgData name="ALEXANDRE" userId="734048d45b8f99b5" providerId="LiveId" clId="{AF49EB09-1EBF-4699-9A1A-CE8A38381AE2}" dt="2021-08-02T18:15:18.408" v="3253"/>
          <ac:spMkLst>
            <pc:docMk/>
            <pc:sldMk cId="3135729639" sldId="288"/>
            <ac:spMk id="79" creationId="{00000000-0000-0000-0000-000000000000}"/>
          </ac:spMkLst>
        </pc:spChg>
        <pc:spChg chg="add del">
          <ac:chgData name="ALEXANDRE" userId="734048d45b8f99b5" providerId="LiveId" clId="{AF49EB09-1EBF-4699-9A1A-CE8A38381AE2}" dt="2021-08-02T18:15:18.408" v="3253"/>
          <ac:spMkLst>
            <pc:docMk/>
            <pc:sldMk cId="3135729639" sldId="288"/>
            <ac:spMk id="80" creationId="{00000000-0000-0000-0000-000000000000}"/>
          </ac:spMkLst>
        </pc:spChg>
      </pc:sldChg>
      <pc:sldChg chg="del">
        <pc:chgData name="ALEXANDRE" userId="734048d45b8f99b5" providerId="LiveId" clId="{AF49EB09-1EBF-4699-9A1A-CE8A38381AE2}" dt="2021-08-03T19:14:08.278" v="3960" actId="47"/>
        <pc:sldMkLst>
          <pc:docMk/>
          <pc:sldMk cId="3204011902" sldId="302"/>
        </pc:sldMkLst>
      </pc:sldChg>
      <pc:sldChg chg="modSp mod">
        <pc:chgData name="ALEXANDRE" userId="734048d45b8f99b5" providerId="LiveId" clId="{AF49EB09-1EBF-4699-9A1A-CE8A38381AE2}" dt="2021-08-03T19:17:45.898" v="3961"/>
        <pc:sldMkLst>
          <pc:docMk/>
          <pc:sldMk cId="2342416852" sldId="342"/>
        </pc:sldMkLst>
        <pc:spChg chg="mod">
          <ac:chgData name="ALEXANDRE" userId="734048d45b8f99b5" providerId="LiveId" clId="{AF49EB09-1EBF-4699-9A1A-CE8A38381AE2}" dt="2021-08-03T19:17:45.898" v="3961"/>
          <ac:spMkLst>
            <pc:docMk/>
            <pc:sldMk cId="2342416852" sldId="342"/>
            <ac:spMk id="6" creationId="{22FE8CB5-105E-40FB-B8B2-5D198D649D0B}"/>
          </ac:spMkLst>
        </pc:spChg>
      </pc:sldChg>
      <pc:sldChg chg="ord">
        <pc:chgData name="ALEXANDRE" userId="734048d45b8f99b5" providerId="LiveId" clId="{AF49EB09-1EBF-4699-9A1A-CE8A38381AE2}" dt="2021-08-02T12:20:38.430" v="439"/>
        <pc:sldMkLst>
          <pc:docMk/>
          <pc:sldMk cId="3219816913" sldId="343"/>
        </pc:sldMkLst>
      </pc:sldChg>
      <pc:sldChg chg="addSp delSp modSp new mod addAnim delAnim modAnim">
        <pc:chgData name="ALEXANDRE" userId="734048d45b8f99b5" providerId="LiveId" clId="{AF49EB09-1EBF-4699-9A1A-CE8A38381AE2}" dt="2021-08-03T19:22:10.867" v="4030" actId="21"/>
        <pc:sldMkLst>
          <pc:docMk/>
          <pc:sldMk cId="698950737" sldId="344"/>
        </pc:sldMkLst>
        <pc:spChg chg="mod">
          <ac:chgData name="ALEXANDRE" userId="734048d45b8f99b5" providerId="LiveId" clId="{AF49EB09-1EBF-4699-9A1A-CE8A38381AE2}" dt="2021-08-03T19:21:51.880" v="4024"/>
          <ac:spMkLst>
            <pc:docMk/>
            <pc:sldMk cId="698950737" sldId="344"/>
            <ac:spMk id="2" creationId="{6B03335A-BCD7-4AA7-A935-86E0B41A8B54}"/>
          </ac:spMkLst>
        </pc:spChg>
        <pc:spChg chg="mod">
          <ac:chgData name="ALEXANDRE" userId="734048d45b8f99b5" providerId="LiveId" clId="{AF49EB09-1EBF-4699-9A1A-CE8A38381AE2}" dt="2021-08-03T19:18:24.157" v="3962"/>
          <ac:spMkLst>
            <pc:docMk/>
            <pc:sldMk cId="698950737" sldId="344"/>
            <ac:spMk id="3" creationId="{45278C21-FCE0-476E-9474-153457BC9873}"/>
          </ac:spMkLst>
        </pc:spChg>
        <pc:spChg chg="add del mod">
          <ac:chgData name="ALEXANDRE" userId="734048d45b8f99b5" providerId="LiveId" clId="{AF49EB09-1EBF-4699-9A1A-CE8A38381AE2}" dt="2021-08-02T12:02:42.672" v="27" actId="22"/>
          <ac:spMkLst>
            <pc:docMk/>
            <pc:sldMk cId="698950737" sldId="344"/>
            <ac:spMk id="6" creationId="{6D1ED5DD-C71A-4BD5-AFC8-E0D63B5313F0}"/>
          </ac:spMkLst>
        </pc:spChg>
        <pc:spChg chg="add mod">
          <ac:chgData name="ALEXANDRE" userId="734048d45b8f99b5" providerId="LiveId" clId="{AF49EB09-1EBF-4699-9A1A-CE8A38381AE2}" dt="2021-08-03T19:22:10.867" v="4030" actId="21"/>
          <ac:spMkLst>
            <pc:docMk/>
            <pc:sldMk cId="698950737" sldId="344"/>
            <ac:spMk id="7" creationId="{F8539375-D864-4992-AA59-864EDBC4B3A0}"/>
          </ac:spMkLst>
        </pc:spChg>
        <pc:spChg chg="add mod">
          <ac:chgData name="ALEXANDRE" userId="734048d45b8f99b5" providerId="LiveId" clId="{AF49EB09-1EBF-4699-9A1A-CE8A38381AE2}" dt="2021-08-03T19:22:07.088" v="4029" actId="20577"/>
          <ac:spMkLst>
            <pc:docMk/>
            <pc:sldMk cId="698950737" sldId="344"/>
            <ac:spMk id="8" creationId="{96414A5F-D62E-448C-90F7-55CCEE4BA377}"/>
          </ac:spMkLst>
        </pc:spChg>
        <pc:picChg chg="add del mod">
          <ac:chgData name="ALEXANDRE" userId="734048d45b8f99b5" providerId="LiveId" clId="{AF49EB09-1EBF-4699-9A1A-CE8A38381AE2}" dt="2021-08-02T12:02:08.412" v="21" actId="478"/>
          <ac:picMkLst>
            <pc:docMk/>
            <pc:sldMk cId="698950737" sldId="344"/>
            <ac:picMk id="4" creationId="{018D695F-5CB9-4F44-AB6C-D506DCB9163E}"/>
          </ac:picMkLst>
        </pc:picChg>
      </pc:sldChg>
      <pc:sldChg chg="delSp modSp add mod">
        <pc:chgData name="ALEXANDRE" userId="734048d45b8f99b5" providerId="LiveId" clId="{AF49EB09-1EBF-4699-9A1A-CE8A38381AE2}" dt="2021-08-03T19:21:49.381" v="4021"/>
        <pc:sldMkLst>
          <pc:docMk/>
          <pc:sldMk cId="4287313864" sldId="345"/>
        </pc:sldMkLst>
        <pc:spChg chg="mod">
          <ac:chgData name="ALEXANDRE" userId="734048d45b8f99b5" providerId="LiveId" clId="{AF49EB09-1EBF-4699-9A1A-CE8A38381AE2}" dt="2021-08-03T19:21:49.381" v="4021"/>
          <ac:spMkLst>
            <pc:docMk/>
            <pc:sldMk cId="4287313864" sldId="345"/>
            <ac:spMk id="2" creationId="{6B03335A-BCD7-4AA7-A935-86E0B41A8B54}"/>
          </ac:spMkLst>
        </pc:spChg>
        <pc:spChg chg="del">
          <ac:chgData name="ALEXANDRE" userId="734048d45b8f99b5" providerId="LiveId" clId="{AF49EB09-1EBF-4699-9A1A-CE8A38381AE2}" dt="2021-08-02T12:06:49.825" v="122" actId="478"/>
          <ac:spMkLst>
            <pc:docMk/>
            <pc:sldMk cId="4287313864" sldId="345"/>
            <ac:spMk id="3" creationId="{45278C21-FCE0-476E-9474-153457BC9873}"/>
          </ac:spMkLst>
        </pc:spChg>
        <pc:picChg chg="mod">
          <ac:chgData name="ALEXANDRE" userId="734048d45b8f99b5" providerId="LiveId" clId="{AF49EB09-1EBF-4699-9A1A-CE8A38381AE2}" dt="2021-08-02T12:07:06.535" v="128" actId="1076"/>
          <ac:picMkLst>
            <pc:docMk/>
            <pc:sldMk cId="4287313864" sldId="345"/>
            <ac:picMk id="4" creationId="{018D695F-5CB9-4F44-AB6C-D506DCB9163E}"/>
          </ac:picMkLst>
        </pc:picChg>
      </pc:sldChg>
      <pc:sldChg chg="modSp new mod">
        <pc:chgData name="ALEXANDRE" userId="734048d45b8f99b5" providerId="LiveId" clId="{AF49EB09-1EBF-4699-9A1A-CE8A38381AE2}" dt="2021-08-02T12:11:59.174" v="210" actId="13926"/>
        <pc:sldMkLst>
          <pc:docMk/>
          <pc:sldMk cId="1073777120" sldId="346"/>
        </pc:sldMkLst>
        <pc:spChg chg="mod">
          <ac:chgData name="ALEXANDRE" userId="734048d45b8f99b5" providerId="LiveId" clId="{AF49EB09-1EBF-4699-9A1A-CE8A38381AE2}" dt="2021-08-02T12:08:24.223" v="152" actId="14100"/>
          <ac:spMkLst>
            <pc:docMk/>
            <pc:sldMk cId="1073777120" sldId="346"/>
            <ac:spMk id="2" creationId="{53C0C110-2593-40A1-A0FB-75840A94ED7D}"/>
          </ac:spMkLst>
        </pc:spChg>
        <pc:spChg chg="mod">
          <ac:chgData name="ALEXANDRE" userId="734048d45b8f99b5" providerId="LiveId" clId="{AF49EB09-1EBF-4699-9A1A-CE8A38381AE2}" dt="2021-08-02T12:11:59.174" v="210" actId="13926"/>
          <ac:spMkLst>
            <pc:docMk/>
            <pc:sldMk cId="1073777120" sldId="346"/>
            <ac:spMk id="3" creationId="{B37AB382-70B7-4763-BDE9-9026CD65FFC0}"/>
          </ac:spMkLst>
        </pc:spChg>
      </pc:sldChg>
      <pc:sldChg chg="addSp delSp modSp add mod">
        <pc:chgData name="ALEXANDRE" userId="734048d45b8f99b5" providerId="LiveId" clId="{AF49EB09-1EBF-4699-9A1A-CE8A38381AE2}" dt="2021-08-02T12:19:21.433" v="437" actId="2710"/>
        <pc:sldMkLst>
          <pc:docMk/>
          <pc:sldMk cId="2976125353" sldId="347"/>
        </pc:sldMkLst>
        <pc:spChg chg="mod">
          <ac:chgData name="ALEXANDRE" userId="734048d45b8f99b5" providerId="LiveId" clId="{AF49EB09-1EBF-4699-9A1A-CE8A38381AE2}" dt="2021-08-02T12:19:21.433" v="437" actId="2710"/>
          <ac:spMkLst>
            <pc:docMk/>
            <pc:sldMk cId="2976125353" sldId="347"/>
            <ac:spMk id="2" creationId="{53C0C110-2593-40A1-A0FB-75840A94ED7D}"/>
          </ac:spMkLst>
        </pc:spChg>
        <pc:spChg chg="del mod">
          <ac:chgData name="ALEXANDRE" userId="734048d45b8f99b5" providerId="LiveId" clId="{AF49EB09-1EBF-4699-9A1A-CE8A38381AE2}" dt="2021-08-02T12:17:11.304" v="299" actId="478"/>
          <ac:spMkLst>
            <pc:docMk/>
            <pc:sldMk cId="2976125353" sldId="347"/>
            <ac:spMk id="3" creationId="{B37AB382-70B7-4763-BDE9-9026CD65FFC0}"/>
          </ac:spMkLst>
        </pc:spChg>
        <pc:spChg chg="add del mod">
          <ac:chgData name="ALEXANDRE" userId="734048d45b8f99b5" providerId="LiveId" clId="{AF49EB09-1EBF-4699-9A1A-CE8A38381AE2}" dt="2021-08-02T12:17:13.126" v="300" actId="478"/>
          <ac:spMkLst>
            <pc:docMk/>
            <pc:sldMk cId="2976125353" sldId="347"/>
            <ac:spMk id="5" creationId="{96080AB8-723C-4393-A820-F78FF0DCEF9A}"/>
          </ac:spMkLst>
        </pc:spChg>
        <pc:graphicFrameChg chg="add mod modGraphic">
          <ac:chgData name="ALEXANDRE" userId="734048d45b8f99b5" providerId="LiveId" clId="{AF49EB09-1EBF-4699-9A1A-CE8A38381AE2}" dt="2021-08-02T12:18:50.165" v="435" actId="1076"/>
          <ac:graphicFrameMkLst>
            <pc:docMk/>
            <pc:sldMk cId="2976125353" sldId="347"/>
            <ac:graphicFrameMk id="6" creationId="{087BB484-F1D4-4323-B8CE-5F3CE4CDA29D}"/>
          </ac:graphicFrameMkLst>
        </pc:graphicFrameChg>
      </pc:sldChg>
      <pc:sldChg chg="addSp modSp add mod ord">
        <pc:chgData name="ALEXANDRE" userId="734048d45b8f99b5" providerId="LiveId" clId="{AF49EB09-1EBF-4699-9A1A-CE8A38381AE2}" dt="2021-08-02T12:19:02.998" v="436" actId="1076"/>
        <pc:sldMkLst>
          <pc:docMk/>
          <pc:sldMk cId="383722159" sldId="348"/>
        </pc:sldMkLst>
        <pc:spChg chg="mod">
          <ac:chgData name="ALEXANDRE" userId="734048d45b8f99b5" providerId="LiveId" clId="{AF49EB09-1EBF-4699-9A1A-CE8A38381AE2}" dt="2021-08-02T12:14:39.931" v="259" actId="20577"/>
          <ac:spMkLst>
            <pc:docMk/>
            <pc:sldMk cId="383722159" sldId="348"/>
            <ac:spMk id="2" creationId="{53C0C110-2593-40A1-A0FB-75840A94ED7D}"/>
          </ac:spMkLst>
        </pc:spChg>
        <pc:spChg chg="mod">
          <ac:chgData name="ALEXANDRE" userId="734048d45b8f99b5" providerId="LiveId" clId="{AF49EB09-1EBF-4699-9A1A-CE8A38381AE2}" dt="2021-08-02T12:14:45.247" v="260" actId="1076"/>
          <ac:spMkLst>
            <pc:docMk/>
            <pc:sldMk cId="383722159" sldId="348"/>
            <ac:spMk id="3" creationId="{B37AB382-70B7-4763-BDE9-9026CD65FFC0}"/>
          </ac:spMkLst>
        </pc:spChg>
        <pc:spChg chg="add mod">
          <ac:chgData name="ALEXANDRE" userId="734048d45b8f99b5" providerId="LiveId" clId="{AF49EB09-1EBF-4699-9A1A-CE8A38381AE2}" dt="2021-08-02T12:19:02.998" v="436" actId="1076"/>
          <ac:spMkLst>
            <pc:docMk/>
            <pc:sldMk cId="383722159" sldId="348"/>
            <ac:spMk id="5" creationId="{F029BA91-A64F-447B-96E4-56E13976D44E}"/>
          </ac:spMkLst>
        </pc:spChg>
      </pc:sldChg>
      <pc:sldChg chg="modSp new mod ord">
        <pc:chgData name="ALEXANDRE" userId="734048d45b8f99b5" providerId="LiveId" clId="{AF49EB09-1EBF-4699-9A1A-CE8A38381AE2}" dt="2021-08-03T19:23:32.416" v="4032" actId="27636"/>
        <pc:sldMkLst>
          <pc:docMk/>
          <pc:sldMk cId="1176682376" sldId="349"/>
        </pc:sldMkLst>
        <pc:spChg chg="mod">
          <ac:chgData name="ALEXANDRE" userId="734048d45b8f99b5" providerId="LiveId" clId="{AF49EB09-1EBF-4699-9A1A-CE8A38381AE2}" dt="2021-08-02T12:21:58.556" v="489" actId="20577"/>
          <ac:spMkLst>
            <pc:docMk/>
            <pc:sldMk cId="1176682376" sldId="349"/>
            <ac:spMk id="2" creationId="{E93A3C28-3946-4EFA-BE33-CBBC6C252F86}"/>
          </ac:spMkLst>
        </pc:spChg>
        <pc:spChg chg="mod">
          <ac:chgData name="ALEXANDRE" userId="734048d45b8f99b5" providerId="LiveId" clId="{AF49EB09-1EBF-4699-9A1A-CE8A38381AE2}" dt="2021-08-03T19:23:32.416" v="4032" actId="27636"/>
          <ac:spMkLst>
            <pc:docMk/>
            <pc:sldMk cId="1176682376" sldId="349"/>
            <ac:spMk id="3" creationId="{659D13DC-7DFA-4F88-933C-9BB751AECFD5}"/>
          </ac:spMkLst>
        </pc:spChg>
      </pc:sldChg>
      <pc:sldChg chg="modSp add mod ord">
        <pc:chgData name="ALEXANDRE" userId="734048d45b8f99b5" providerId="LiveId" clId="{AF49EB09-1EBF-4699-9A1A-CE8A38381AE2}" dt="2021-08-02T12:30:24.491" v="825" actId="20577"/>
        <pc:sldMkLst>
          <pc:docMk/>
          <pc:sldMk cId="552051472" sldId="350"/>
        </pc:sldMkLst>
        <pc:spChg chg="mod">
          <ac:chgData name="ALEXANDRE" userId="734048d45b8f99b5" providerId="LiveId" clId="{AF49EB09-1EBF-4699-9A1A-CE8A38381AE2}" dt="2021-08-02T12:25:40.445" v="519" actId="27636"/>
          <ac:spMkLst>
            <pc:docMk/>
            <pc:sldMk cId="552051472" sldId="350"/>
            <ac:spMk id="2" creationId="{53C0C110-2593-40A1-A0FB-75840A94ED7D}"/>
          </ac:spMkLst>
        </pc:spChg>
        <pc:graphicFrameChg chg="mod">
          <ac:chgData name="ALEXANDRE" userId="734048d45b8f99b5" providerId="LiveId" clId="{AF49EB09-1EBF-4699-9A1A-CE8A38381AE2}" dt="2021-08-02T12:30:24.491" v="825" actId="20577"/>
          <ac:graphicFrameMkLst>
            <pc:docMk/>
            <pc:sldMk cId="552051472" sldId="350"/>
            <ac:graphicFrameMk id="6" creationId="{087BB484-F1D4-4323-B8CE-5F3CE4CDA29D}"/>
          </ac:graphicFrameMkLst>
        </pc:graphicFrameChg>
      </pc:sldChg>
      <pc:sldChg chg="addSp modSp new mod">
        <pc:chgData name="ALEXANDRE" userId="734048d45b8f99b5" providerId="LiveId" clId="{AF49EB09-1EBF-4699-9A1A-CE8A38381AE2}" dt="2021-08-02T12:33:26.121" v="861" actId="113"/>
        <pc:sldMkLst>
          <pc:docMk/>
          <pc:sldMk cId="2549055799" sldId="351"/>
        </pc:sldMkLst>
        <pc:spChg chg="mod">
          <ac:chgData name="ALEXANDRE" userId="734048d45b8f99b5" providerId="LiveId" clId="{AF49EB09-1EBF-4699-9A1A-CE8A38381AE2}" dt="2021-08-02T12:32:49.050" v="852" actId="1076"/>
          <ac:spMkLst>
            <pc:docMk/>
            <pc:sldMk cId="2549055799" sldId="351"/>
            <ac:spMk id="2" creationId="{E2514564-4FF6-4455-8EFD-F52DC546A7B0}"/>
          </ac:spMkLst>
        </pc:spChg>
        <pc:spChg chg="mod">
          <ac:chgData name="ALEXANDRE" userId="734048d45b8f99b5" providerId="LiveId" clId="{AF49EB09-1EBF-4699-9A1A-CE8A38381AE2}" dt="2021-08-02T12:33:26.121" v="861" actId="113"/>
          <ac:spMkLst>
            <pc:docMk/>
            <pc:sldMk cId="2549055799" sldId="351"/>
            <ac:spMk id="3" creationId="{33B53C9D-F728-4246-85AC-C49AAE70F6EF}"/>
          </ac:spMkLst>
        </pc:spChg>
        <pc:picChg chg="add mod">
          <ac:chgData name="ALEXANDRE" userId="734048d45b8f99b5" providerId="LiveId" clId="{AF49EB09-1EBF-4699-9A1A-CE8A38381AE2}" dt="2021-08-02T12:32:56.622" v="856" actId="1076"/>
          <ac:picMkLst>
            <pc:docMk/>
            <pc:sldMk cId="2549055799" sldId="351"/>
            <ac:picMk id="4" creationId="{236D034F-7276-4138-99CA-4F05AAF488A4}"/>
          </ac:picMkLst>
        </pc:picChg>
      </pc:sldChg>
      <pc:sldChg chg="addSp delSp modSp new mod modAnim">
        <pc:chgData name="ALEXANDRE" userId="734048d45b8f99b5" providerId="LiveId" clId="{AF49EB09-1EBF-4699-9A1A-CE8A38381AE2}" dt="2021-08-02T12:41:42.992" v="1172" actId="207"/>
        <pc:sldMkLst>
          <pc:docMk/>
          <pc:sldMk cId="2780565060" sldId="352"/>
        </pc:sldMkLst>
        <pc:spChg chg="del">
          <ac:chgData name="ALEXANDRE" userId="734048d45b8f99b5" providerId="LiveId" clId="{AF49EB09-1EBF-4699-9A1A-CE8A38381AE2}" dt="2021-08-02T12:34:43.330" v="865" actId="478"/>
          <ac:spMkLst>
            <pc:docMk/>
            <pc:sldMk cId="2780565060" sldId="352"/>
            <ac:spMk id="2" creationId="{644040F2-9507-406E-A958-1E4287AA7358}"/>
          </ac:spMkLst>
        </pc:spChg>
        <pc:spChg chg="del">
          <ac:chgData name="ALEXANDRE" userId="734048d45b8f99b5" providerId="LiveId" clId="{AF49EB09-1EBF-4699-9A1A-CE8A38381AE2}" dt="2021-08-02T12:34:33.506" v="863" actId="478"/>
          <ac:spMkLst>
            <pc:docMk/>
            <pc:sldMk cId="2780565060" sldId="352"/>
            <ac:spMk id="3" creationId="{A25B265A-1300-4CFE-94C2-8A891B924BBE}"/>
          </ac:spMkLst>
        </pc:spChg>
        <pc:spChg chg="add mod">
          <ac:chgData name="ALEXANDRE" userId="734048d45b8f99b5" providerId="LiveId" clId="{AF49EB09-1EBF-4699-9A1A-CE8A38381AE2}" dt="2021-08-02T12:39:50.183" v="1160" actId="164"/>
          <ac:spMkLst>
            <pc:docMk/>
            <pc:sldMk cId="2780565060" sldId="352"/>
            <ac:spMk id="4" creationId="{23112416-22BC-421C-AD23-153527554E3C}"/>
          </ac:spMkLst>
        </pc:spChg>
        <pc:spChg chg="add mod">
          <ac:chgData name="ALEXANDRE" userId="734048d45b8f99b5" providerId="LiveId" clId="{AF49EB09-1EBF-4699-9A1A-CE8A38381AE2}" dt="2021-08-02T12:39:50.183" v="1160" actId="164"/>
          <ac:spMkLst>
            <pc:docMk/>
            <pc:sldMk cId="2780565060" sldId="352"/>
            <ac:spMk id="8" creationId="{0D5EFE19-A5A9-41A9-8F8C-E914568D2849}"/>
          </ac:spMkLst>
        </pc:spChg>
        <pc:spChg chg="add mod">
          <ac:chgData name="ALEXANDRE" userId="734048d45b8f99b5" providerId="LiveId" clId="{AF49EB09-1EBF-4699-9A1A-CE8A38381AE2}" dt="2021-08-02T12:40:07.403" v="1162" actId="164"/>
          <ac:spMkLst>
            <pc:docMk/>
            <pc:sldMk cId="2780565060" sldId="352"/>
            <ac:spMk id="9" creationId="{E5E995A9-7E37-4B72-A054-20E02F2B918D}"/>
          </ac:spMkLst>
        </pc:spChg>
        <pc:spChg chg="add mod">
          <ac:chgData name="ALEXANDRE" userId="734048d45b8f99b5" providerId="LiveId" clId="{AF49EB09-1EBF-4699-9A1A-CE8A38381AE2}" dt="2021-08-02T12:40:07.403" v="1162" actId="164"/>
          <ac:spMkLst>
            <pc:docMk/>
            <pc:sldMk cId="2780565060" sldId="352"/>
            <ac:spMk id="12" creationId="{3F2ACAC0-E555-4C44-B83D-AF94C801C9E2}"/>
          </ac:spMkLst>
        </pc:spChg>
        <pc:spChg chg="add mod">
          <ac:chgData name="ALEXANDRE" userId="734048d45b8f99b5" providerId="LiveId" clId="{AF49EB09-1EBF-4699-9A1A-CE8A38381AE2}" dt="2021-08-02T12:39:38.516" v="1158" actId="207"/>
          <ac:spMkLst>
            <pc:docMk/>
            <pc:sldMk cId="2780565060" sldId="352"/>
            <ac:spMk id="13" creationId="{FB33B386-889B-4351-BE7F-B21EDB21649E}"/>
          </ac:spMkLst>
        </pc:spChg>
        <pc:spChg chg="add mod">
          <ac:chgData name="ALEXANDRE" userId="734048d45b8f99b5" providerId="LiveId" clId="{AF49EB09-1EBF-4699-9A1A-CE8A38381AE2}" dt="2021-08-02T12:41:42.992" v="1172" actId="207"/>
          <ac:spMkLst>
            <pc:docMk/>
            <pc:sldMk cId="2780565060" sldId="352"/>
            <ac:spMk id="14" creationId="{BD38EE28-F7C0-4531-BE15-BB60A542E4FF}"/>
          </ac:spMkLst>
        </pc:spChg>
        <pc:grpChg chg="add mod">
          <ac:chgData name="ALEXANDRE" userId="734048d45b8f99b5" providerId="LiveId" clId="{AF49EB09-1EBF-4699-9A1A-CE8A38381AE2}" dt="2021-08-02T12:39:50.183" v="1160" actId="164"/>
          <ac:grpSpMkLst>
            <pc:docMk/>
            <pc:sldMk cId="2780565060" sldId="352"/>
            <ac:grpSpMk id="11" creationId="{79838C52-809E-4EE6-9466-EEEF43FAA550}"/>
          </ac:grpSpMkLst>
        </pc:grpChg>
        <pc:grpChg chg="add mod">
          <ac:chgData name="ALEXANDRE" userId="734048d45b8f99b5" providerId="LiveId" clId="{AF49EB09-1EBF-4699-9A1A-CE8A38381AE2}" dt="2021-08-02T12:40:07.403" v="1162" actId="164"/>
          <ac:grpSpMkLst>
            <pc:docMk/>
            <pc:sldMk cId="2780565060" sldId="352"/>
            <ac:grpSpMk id="15" creationId="{7468C7DE-630E-4B70-A676-E9667F280027}"/>
          </ac:grpSpMkLst>
        </pc:grpChg>
        <pc:picChg chg="add mod">
          <ac:chgData name="ALEXANDRE" userId="734048d45b8f99b5" providerId="LiveId" clId="{AF49EB09-1EBF-4699-9A1A-CE8A38381AE2}" dt="2021-08-02T12:40:07.403" v="1162" actId="164"/>
          <ac:picMkLst>
            <pc:docMk/>
            <pc:sldMk cId="2780565060" sldId="352"/>
            <ac:picMk id="10" creationId="{6A1F4C3D-1B67-4952-9E93-EB9821DDB970}"/>
          </ac:picMkLst>
        </pc:picChg>
        <pc:picChg chg="add mod">
          <ac:chgData name="ALEXANDRE" userId="734048d45b8f99b5" providerId="LiveId" clId="{AF49EB09-1EBF-4699-9A1A-CE8A38381AE2}" dt="2021-08-02T12:39:50.183" v="1160" actId="164"/>
          <ac:picMkLst>
            <pc:docMk/>
            <pc:sldMk cId="2780565060" sldId="352"/>
            <ac:picMk id="1026" creationId="{D63A7038-8DFA-4A45-9B9E-156C719429E6}"/>
          </ac:picMkLst>
        </pc:picChg>
        <pc:cxnChg chg="add mod">
          <ac:chgData name="ALEXANDRE" userId="734048d45b8f99b5" providerId="LiveId" clId="{AF49EB09-1EBF-4699-9A1A-CE8A38381AE2}" dt="2021-08-02T12:39:50.183" v="1160" actId="164"/>
          <ac:cxnSpMkLst>
            <pc:docMk/>
            <pc:sldMk cId="2780565060" sldId="352"/>
            <ac:cxnSpMk id="6" creationId="{80E15048-8882-4AF3-A458-342ED6F98CE8}"/>
          </ac:cxnSpMkLst>
        </pc:cxnChg>
      </pc:sldChg>
      <pc:sldChg chg="addSp modSp new mod">
        <pc:chgData name="ALEXANDRE" userId="734048d45b8f99b5" providerId="LiveId" clId="{AF49EB09-1EBF-4699-9A1A-CE8A38381AE2}" dt="2021-08-02T12:47:18.498" v="1244" actId="123"/>
        <pc:sldMkLst>
          <pc:docMk/>
          <pc:sldMk cId="655815345" sldId="353"/>
        </pc:sldMkLst>
        <pc:spChg chg="mod">
          <ac:chgData name="ALEXANDRE" userId="734048d45b8f99b5" providerId="LiveId" clId="{AF49EB09-1EBF-4699-9A1A-CE8A38381AE2}" dt="2021-08-02T12:46:53.167" v="1234" actId="27636"/>
          <ac:spMkLst>
            <pc:docMk/>
            <pc:sldMk cId="655815345" sldId="353"/>
            <ac:spMk id="2" creationId="{66E2B98A-B716-42E8-84CB-480D3C6B5433}"/>
          </ac:spMkLst>
        </pc:spChg>
        <pc:spChg chg="mod">
          <ac:chgData name="ALEXANDRE" userId="734048d45b8f99b5" providerId="LiveId" clId="{AF49EB09-1EBF-4699-9A1A-CE8A38381AE2}" dt="2021-08-02T12:47:18.498" v="1244" actId="123"/>
          <ac:spMkLst>
            <pc:docMk/>
            <pc:sldMk cId="655815345" sldId="353"/>
            <ac:spMk id="3" creationId="{BD2CF0A5-D91E-430A-8EC7-F5DCE728A64B}"/>
          </ac:spMkLst>
        </pc:spChg>
        <pc:picChg chg="add mod">
          <ac:chgData name="ALEXANDRE" userId="734048d45b8f99b5" providerId="LiveId" clId="{AF49EB09-1EBF-4699-9A1A-CE8A38381AE2}" dt="2021-08-02T12:47:05.533" v="1240" actId="1076"/>
          <ac:picMkLst>
            <pc:docMk/>
            <pc:sldMk cId="655815345" sldId="353"/>
            <ac:picMk id="3074" creationId="{01AD2783-1977-4106-9EB3-9807F9E013ED}"/>
          </ac:picMkLst>
        </pc:picChg>
      </pc:sldChg>
      <pc:sldChg chg="addSp delSp modSp add mod">
        <pc:chgData name="ALEXANDRE" userId="734048d45b8f99b5" providerId="LiveId" clId="{AF49EB09-1EBF-4699-9A1A-CE8A38381AE2}" dt="2021-08-02T12:51:35.624" v="1285" actId="1076"/>
        <pc:sldMkLst>
          <pc:docMk/>
          <pc:sldMk cId="74061865" sldId="354"/>
        </pc:sldMkLst>
        <pc:spChg chg="mod">
          <ac:chgData name="ALEXANDRE" userId="734048d45b8f99b5" providerId="LiveId" clId="{AF49EB09-1EBF-4699-9A1A-CE8A38381AE2}" dt="2021-08-02T12:51:34.105" v="1284" actId="14100"/>
          <ac:spMkLst>
            <pc:docMk/>
            <pc:sldMk cId="74061865" sldId="354"/>
            <ac:spMk id="2" creationId="{66E2B98A-B716-42E8-84CB-480D3C6B5433}"/>
          </ac:spMkLst>
        </pc:spChg>
        <pc:spChg chg="mod">
          <ac:chgData name="ALEXANDRE" userId="734048d45b8f99b5" providerId="LiveId" clId="{AF49EB09-1EBF-4699-9A1A-CE8A38381AE2}" dt="2021-08-02T12:51:26.509" v="1281" actId="1076"/>
          <ac:spMkLst>
            <pc:docMk/>
            <pc:sldMk cId="74061865" sldId="354"/>
            <ac:spMk id="3" creationId="{BD2CF0A5-D91E-430A-8EC7-F5DCE728A64B}"/>
          </ac:spMkLst>
        </pc:spChg>
        <pc:picChg chg="add del mod">
          <ac:chgData name="ALEXANDRE" userId="734048d45b8f99b5" providerId="LiveId" clId="{AF49EB09-1EBF-4699-9A1A-CE8A38381AE2}" dt="2021-08-02T12:50:03.912" v="1272" actId="21"/>
          <ac:picMkLst>
            <pc:docMk/>
            <pc:sldMk cId="74061865" sldId="354"/>
            <ac:picMk id="5" creationId="{4854CEF4-43C8-4A1F-A42A-3E0E3365F135}"/>
          </ac:picMkLst>
        </pc:picChg>
        <pc:picChg chg="del">
          <ac:chgData name="ALEXANDRE" userId="734048d45b8f99b5" providerId="LiveId" clId="{AF49EB09-1EBF-4699-9A1A-CE8A38381AE2}" dt="2021-08-02T12:47:58.137" v="1246" actId="478"/>
          <ac:picMkLst>
            <pc:docMk/>
            <pc:sldMk cId="74061865" sldId="354"/>
            <ac:picMk id="3074" creationId="{01AD2783-1977-4106-9EB3-9807F9E013ED}"/>
          </ac:picMkLst>
        </pc:picChg>
        <pc:picChg chg="add mod">
          <ac:chgData name="ALEXANDRE" userId="734048d45b8f99b5" providerId="LiveId" clId="{AF49EB09-1EBF-4699-9A1A-CE8A38381AE2}" dt="2021-08-02T12:51:35.624" v="1285" actId="1076"/>
          <ac:picMkLst>
            <pc:docMk/>
            <pc:sldMk cId="74061865" sldId="354"/>
            <ac:picMk id="4098" creationId="{D94F723C-5A1D-4F0B-ADCA-D2DA4E6F9B62}"/>
          </ac:picMkLst>
        </pc:picChg>
      </pc:sldChg>
      <pc:sldChg chg="addSp delSp modSp add mod modAnim">
        <pc:chgData name="ALEXANDRE" userId="734048d45b8f99b5" providerId="LiveId" clId="{AF49EB09-1EBF-4699-9A1A-CE8A38381AE2}" dt="2021-08-02T12:52:34.865" v="1311"/>
        <pc:sldMkLst>
          <pc:docMk/>
          <pc:sldMk cId="2475626146" sldId="355"/>
        </pc:sldMkLst>
        <pc:spChg chg="mod">
          <ac:chgData name="ALEXANDRE" userId="734048d45b8f99b5" providerId="LiveId" clId="{AF49EB09-1EBF-4699-9A1A-CE8A38381AE2}" dt="2021-08-02T12:52:27.078" v="1308" actId="1076"/>
          <ac:spMkLst>
            <pc:docMk/>
            <pc:sldMk cId="2475626146" sldId="355"/>
            <ac:spMk id="2" creationId="{66E2B98A-B716-42E8-84CB-480D3C6B5433}"/>
          </ac:spMkLst>
        </pc:spChg>
        <pc:spChg chg="del">
          <ac:chgData name="ALEXANDRE" userId="734048d45b8f99b5" providerId="LiveId" clId="{AF49EB09-1EBF-4699-9A1A-CE8A38381AE2}" dt="2021-08-02T12:51:42.767" v="1287" actId="478"/>
          <ac:spMkLst>
            <pc:docMk/>
            <pc:sldMk cId="2475626146" sldId="355"/>
            <ac:spMk id="3" creationId="{BD2CF0A5-D91E-430A-8EC7-F5DCE728A64B}"/>
          </ac:spMkLst>
        </pc:spChg>
        <pc:spChg chg="add del mod">
          <ac:chgData name="ALEXANDRE" userId="734048d45b8f99b5" providerId="LiveId" clId="{AF49EB09-1EBF-4699-9A1A-CE8A38381AE2}" dt="2021-08-02T12:51:45.015" v="1288" actId="478"/>
          <ac:spMkLst>
            <pc:docMk/>
            <pc:sldMk cId="2475626146" sldId="355"/>
            <ac:spMk id="4" creationId="{AEADCA55-F71F-4BE0-B0AE-10500AF77776}"/>
          </ac:spMkLst>
        </pc:spChg>
        <pc:picChg chg="add mod">
          <ac:chgData name="ALEXANDRE" userId="734048d45b8f99b5" providerId="LiveId" clId="{AF49EB09-1EBF-4699-9A1A-CE8A38381AE2}" dt="2021-08-02T12:52:24.382" v="1307" actId="14100"/>
          <ac:picMkLst>
            <pc:docMk/>
            <pc:sldMk cId="2475626146" sldId="355"/>
            <ac:picMk id="6" creationId="{C54F7590-CF9B-4C5C-9145-406FF8B2FDA4}"/>
          </ac:picMkLst>
        </pc:picChg>
        <pc:picChg chg="add mod">
          <ac:chgData name="ALEXANDRE" userId="734048d45b8f99b5" providerId="LiveId" clId="{AF49EB09-1EBF-4699-9A1A-CE8A38381AE2}" dt="2021-08-02T12:52:32.429" v="1310" actId="1076"/>
          <ac:picMkLst>
            <pc:docMk/>
            <pc:sldMk cId="2475626146" sldId="355"/>
            <ac:picMk id="7" creationId="{E2ED107E-46A0-4846-B92C-857019D0A027}"/>
          </ac:picMkLst>
        </pc:picChg>
        <pc:picChg chg="del">
          <ac:chgData name="ALEXANDRE" userId="734048d45b8f99b5" providerId="LiveId" clId="{AF49EB09-1EBF-4699-9A1A-CE8A38381AE2}" dt="2021-08-02T12:51:42.767" v="1287" actId="478"/>
          <ac:picMkLst>
            <pc:docMk/>
            <pc:sldMk cId="2475626146" sldId="355"/>
            <ac:picMk id="4098" creationId="{D94F723C-5A1D-4F0B-ADCA-D2DA4E6F9B62}"/>
          </ac:picMkLst>
        </pc:picChg>
      </pc:sldChg>
      <pc:sldChg chg="addSp delSp modSp add modAnim">
        <pc:chgData name="ALEXANDRE" userId="734048d45b8f99b5" providerId="LiveId" clId="{AF49EB09-1EBF-4699-9A1A-CE8A38381AE2}" dt="2021-08-02T12:53:33.093" v="1316" actId="14100"/>
        <pc:sldMkLst>
          <pc:docMk/>
          <pc:sldMk cId="968482232" sldId="356"/>
        </pc:sldMkLst>
        <pc:spChg chg="del mod">
          <ac:chgData name="ALEXANDRE" userId="734048d45b8f99b5" providerId="LiveId" clId="{AF49EB09-1EBF-4699-9A1A-CE8A38381AE2}" dt="2021-08-02T12:53:20.557" v="1314" actId="478"/>
          <ac:spMkLst>
            <pc:docMk/>
            <pc:sldMk cId="968482232" sldId="356"/>
            <ac:spMk id="2" creationId="{66E2B98A-B716-42E8-84CB-480D3C6B5433}"/>
          </ac:spMkLst>
        </pc:spChg>
        <pc:spChg chg="add mod">
          <ac:chgData name="ALEXANDRE" userId="734048d45b8f99b5" providerId="LiveId" clId="{AF49EB09-1EBF-4699-9A1A-CE8A38381AE2}" dt="2021-08-02T12:53:20.557" v="1314" actId="478"/>
          <ac:spMkLst>
            <pc:docMk/>
            <pc:sldMk cId="968482232" sldId="356"/>
            <ac:spMk id="3" creationId="{3A90E98D-6319-4FCB-BD09-528B1BA6D443}"/>
          </ac:spMkLst>
        </pc:spChg>
        <pc:picChg chg="del mod">
          <ac:chgData name="ALEXANDRE" userId="734048d45b8f99b5" providerId="LiveId" clId="{AF49EB09-1EBF-4699-9A1A-CE8A38381AE2}" dt="2021-08-02T12:53:20.557" v="1314" actId="478"/>
          <ac:picMkLst>
            <pc:docMk/>
            <pc:sldMk cId="968482232" sldId="356"/>
            <ac:picMk id="6" creationId="{C54F7590-CF9B-4C5C-9145-406FF8B2FDA4}"/>
          </ac:picMkLst>
        </pc:picChg>
        <pc:picChg chg="del">
          <ac:chgData name="ALEXANDRE" userId="734048d45b8f99b5" providerId="LiveId" clId="{AF49EB09-1EBF-4699-9A1A-CE8A38381AE2}" dt="2021-08-02T12:53:20.557" v="1314" actId="478"/>
          <ac:picMkLst>
            <pc:docMk/>
            <pc:sldMk cId="968482232" sldId="356"/>
            <ac:picMk id="7" creationId="{E2ED107E-46A0-4846-B92C-857019D0A027}"/>
          </ac:picMkLst>
        </pc:picChg>
        <pc:picChg chg="add mod">
          <ac:chgData name="ALEXANDRE" userId="734048d45b8f99b5" providerId="LiveId" clId="{AF49EB09-1EBF-4699-9A1A-CE8A38381AE2}" dt="2021-08-02T12:53:33.093" v="1316" actId="14100"/>
          <ac:picMkLst>
            <pc:docMk/>
            <pc:sldMk cId="968482232" sldId="356"/>
            <ac:picMk id="8" creationId="{CA0930DB-C88B-43B1-9635-E001DBBC55B6}"/>
          </ac:picMkLst>
        </pc:picChg>
      </pc:sldChg>
      <pc:sldChg chg="addSp modSp new mod modAnim">
        <pc:chgData name="ALEXANDRE" userId="734048d45b8f99b5" providerId="LiveId" clId="{AF49EB09-1EBF-4699-9A1A-CE8A38381AE2}" dt="2021-08-02T17:24:54.511" v="2358" actId="1076"/>
        <pc:sldMkLst>
          <pc:docMk/>
          <pc:sldMk cId="508480602" sldId="357"/>
        </pc:sldMkLst>
        <pc:spChg chg="mod">
          <ac:chgData name="ALEXANDRE" userId="734048d45b8f99b5" providerId="LiveId" clId="{AF49EB09-1EBF-4699-9A1A-CE8A38381AE2}" dt="2021-08-02T13:33:06.745" v="2313" actId="20577"/>
          <ac:spMkLst>
            <pc:docMk/>
            <pc:sldMk cId="508480602" sldId="357"/>
            <ac:spMk id="2" creationId="{6A65B256-C35D-44B1-A347-4DB36C99CE05}"/>
          </ac:spMkLst>
        </pc:spChg>
        <pc:spChg chg="mod">
          <ac:chgData name="ALEXANDRE" userId="734048d45b8f99b5" providerId="LiveId" clId="{AF49EB09-1EBF-4699-9A1A-CE8A38381AE2}" dt="2021-08-02T17:24:54.511" v="2358" actId="1076"/>
          <ac:spMkLst>
            <pc:docMk/>
            <pc:sldMk cId="508480602" sldId="357"/>
            <ac:spMk id="3" creationId="{23CF0D74-81DF-4B81-A3D4-F8FD4CAD9832}"/>
          </ac:spMkLst>
        </pc:spChg>
        <pc:spChg chg="add mod">
          <ac:chgData name="ALEXANDRE" userId="734048d45b8f99b5" providerId="LiveId" clId="{AF49EB09-1EBF-4699-9A1A-CE8A38381AE2}" dt="2021-08-02T13:36:46.921" v="2355" actId="164"/>
          <ac:spMkLst>
            <pc:docMk/>
            <pc:sldMk cId="508480602" sldId="357"/>
            <ac:spMk id="8" creationId="{2C21D2D3-8A35-481D-BC2F-9DC18336C8BC}"/>
          </ac:spMkLst>
        </pc:spChg>
        <pc:grpChg chg="add mod">
          <ac:chgData name="ALEXANDRE" userId="734048d45b8f99b5" providerId="LiveId" clId="{AF49EB09-1EBF-4699-9A1A-CE8A38381AE2}" dt="2021-08-02T13:36:46.921" v="2355" actId="164"/>
          <ac:grpSpMkLst>
            <pc:docMk/>
            <pc:sldMk cId="508480602" sldId="357"/>
            <ac:grpSpMk id="9" creationId="{2DAA0E7D-03BB-48F4-A34F-2DB72ECCA714}"/>
          </ac:grpSpMkLst>
        </pc:grpChg>
        <pc:picChg chg="add mod">
          <ac:chgData name="ALEXANDRE" userId="734048d45b8f99b5" providerId="LiveId" clId="{AF49EB09-1EBF-4699-9A1A-CE8A38381AE2}" dt="2021-08-02T13:37:00.368" v="2357" actId="1076"/>
          <ac:picMkLst>
            <pc:docMk/>
            <pc:sldMk cId="508480602" sldId="357"/>
            <ac:picMk id="4" creationId="{5BAFFC21-7B20-4E51-B7D0-A85AB62E8A39}"/>
          </ac:picMkLst>
        </pc:picChg>
        <pc:picChg chg="add mod">
          <ac:chgData name="ALEXANDRE" userId="734048d45b8f99b5" providerId="LiveId" clId="{AF49EB09-1EBF-4699-9A1A-CE8A38381AE2}" dt="2021-08-02T13:36:46.921" v="2355" actId="164"/>
          <ac:picMkLst>
            <pc:docMk/>
            <pc:sldMk cId="508480602" sldId="357"/>
            <ac:picMk id="5" creationId="{C69C1156-7DCC-4605-A4D5-44848DFDFE03}"/>
          </ac:picMkLst>
        </pc:picChg>
        <pc:picChg chg="add mod">
          <ac:chgData name="ALEXANDRE" userId="734048d45b8f99b5" providerId="LiveId" clId="{AF49EB09-1EBF-4699-9A1A-CE8A38381AE2}" dt="2021-08-02T13:36:46.921" v="2355" actId="164"/>
          <ac:picMkLst>
            <pc:docMk/>
            <pc:sldMk cId="508480602" sldId="357"/>
            <ac:picMk id="6" creationId="{0A4C9694-C5F8-43DB-BE50-307C12EB8E1A}"/>
          </ac:picMkLst>
        </pc:picChg>
        <pc:picChg chg="add mod">
          <ac:chgData name="ALEXANDRE" userId="734048d45b8f99b5" providerId="LiveId" clId="{AF49EB09-1EBF-4699-9A1A-CE8A38381AE2}" dt="2021-08-02T13:36:46.921" v="2355" actId="164"/>
          <ac:picMkLst>
            <pc:docMk/>
            <pc:sldMk cId="508480602" sldId="357"/>
            <ac:picMk id="7" creationId="{1ECB367F-36B9-4DDC-914D-9C97B5A5B9CB}"/>
          </ac:picMkLst>
        </pc:picChg>
      </pc:sldChg>
      <pc:sldChg chg="addSp delSp modSp new mod">
        <pc:chgData name="ALEXANDRE" userId="734048d45b8f99b5" providerId="LiveId" clId="{AF49EB09-1EBF-4699-9A1A-CE8A38381AE2}" dt="2021-08-03T19:26:43.801" v="4039" actId="113"/>
        <pc:sldMkLst>
          <pc:docMk/>
          <pc:sldMk cId="4111311449" sldId="358"/>
        </pc:sldMkLst>
        <pc:spChg chg="mod">
          <ac:chgData name="ALEXANDRE" userId="734048d45b8f99b5" providerId="LiveId" clId="{AF49EB09-1EBF-4699-9A1A-CE8A38381AE2}" dt="2021-08-02T13:01:32.958" v="1698" actId="1076"/>
          <ac:spMkLst>
            <pc:docMk/>
            <pc:sldMk cId="4111311449" sldId="358"/>
            <ac:spMk id="2" creationId="{217AF756-B070-49B5-8AF9-E025F7D9DA56}"/>
          </ac:spMkLst>
        </pc:spChg>
        <pc:spChg chg="mod">
          <ac:chgData name="ALEXANDRE" userId="734048d45b8f99b5" providerId="LiveId" clId="{AF49EB09-1EBF-4699-9A1A-CE8A38381AE2}" dt="2021-08-03T19:26:43.801" v="4039" actId="113"/>
          <ac:spMkLst>
            <pc:docMk/>
            <pc:sldMk cId="4111311449" sldId="358"/>
            <ac:spMk id="3" creationId="{76369383-EEA5-41FE-9AE8-3787875E05A2}"/>
          </ac:spMkLst>
        </pc:spChg>
        <pc:picChg chg="add del mod">
          <ac:chgData name="ALEXANDRE" userId="734048d45b8f99b5" providerId="LiveId" clId="{AF49EB09-1EBF-4699-9A1A-CE8A38381AE2}" dt="2021-08-02T13:01:19.831" v="1692" actId="478"/>
          <ac:picMkLst>
            <pc:docMk/>
            <pc:sldMk cId="4111311449" sldId="358"/>
            <ac:picMk id="5122" creationId="{BA4487C5-AD8D-4AB3-8DD5-AD1165D4BB33}"/>
          </ac:picMkLst>
        </pc:picChg>
        <pc:picChg chg="add mod">
          <ac:chgData name="ALEXANDRE" userId="734048d45b8f99b5" providerId="LiveId" clId="{AF49EB09-1EBF-4699-9A1A-CE8A38381AE2}" dt="2021-08-02T13:06:59.243" v="1764" actId="732"/>
          <ac:picMkLst>
            <pc:docMk/>
            <pc:sldMk cId="4111311449" sldId="358"/>
            <ac:picMk id="5124" creationId="{C86BCE25-1FAD-4D9D-9F72-0EDE089352F8}"/>
          </ac:picMkLst>
        </pc:picChg>
      </pc:sldChg>
      <pc:sldChg chg="addSp delSp modSp add mod ord modAnim modNotesTx">
        <pc:chgData name="ALEXANDRE" userId="734048d45b8f99b5" providerId="LiveId" clId="{AF49EB09-1EBF-4699-9A1A-CE8A38381AE2}" dt="2021-08-03T19:24:48.154" v="4035" actId="20577"/>
        <pc:sldMkLst>
          <pc:docMk/>
          <pc:sldMk cId="1168035571" sldId="359"/>
        </pc:sldMkLst>
        <pc:spChg chg="mod">
          <ac:chgData name="ALEXANDRE" userId="734048d45b8f99b5" providerId="LiveId" clId="{AF49EB09-1EBF-4699-9A1A-CE8A38381AE2}" dt="2021-08-02T13:06:24.972" v="1751" actId="1076"/>
          <ac:spMkLst>
            <pc:docMk/>
            <pc:sldMk cId="1168035571" sldId="359"/>
            <ac:spMk id="2" creationId="{217AF756-B070-49B5-8AF9-E025F7D9DA56}"/>
          </ac:spMkLst>
        </pc:spChg>
        <pc:spChg chg="mod">
          <ac:chgData name="ALEXANDRE" userId="734048d45b8f99b5" providerId="LiveId" clId="{AF49EB09-1EBF-4699-9A1A-CE8A38381AE2}" dt="2021-08-03T19:24:48.154" v="4035" actId="20577"/>
          <ac:spMkLst>
            <pc:docMk/>
            <pc:sldMk cId="1168035571" sldId="359"/>
            <ac:spMk id="3" creationId="{76369383-EEA5-41FE-9AE8-3787875E05A2}"/>
          </ac:spMkLst>
        </pc:spChg>
        <pc:spChg chg="add del mod">
          <ac:chgData name="ALEXANDRE" userId="734048d45b8f99b5" providerId="LiveId" clId="{AF49EB09-1EBF-4699-9A1A-CE8A38381AE2}" dt="2021-08-02T13:04:42.087" v="1733"/>
          <ac:spMkLst>
            <pc:docMk/>
            <pc:sldMk cId="1168035571" sldId="359"/>
            <ac:spMk id="6" creationId="{A0242D89-1CA9-4F73-8733-07F974ADC575}"/>
          </ac:spMkLst>
        </pc:spChg>
        <pc:picChg chg="del">
          <ac:chgData name="ALEXANDRE" userId="734048d45b8f99b5" providerId="LiveId" clId="{AF49EB09-1EBF-4699-9A1A-CE8A38381AE2}" dt="2021-08-02T13:02:40.530" v="1704" actId="478"/>
          <ac:picMkLst>
            <pc:docMk/>
            <pc:sldMk cId="1168035571" sldId="359"/>
            <ac:picMk id="5124" creationId="{C86BCE25-1FAD-4D9D-9F72-0EDE089352F8}"/>
          </ac:picMkLst>
        </pc:picChg>
        <pc:picChg chg="add mod">
          <ac:chgData name="ALEXANDRE" userId="734048d45b8f99b5" providerId="LiveId" clId="{AF49EB09-1EBF-4699-9A1A-CE8A38381AE2}" dt="2021-08-02T13:06:11.027" v="1748" actId="732"/>
          <ac:picMkLst>
            <pc:docMk/>
            <pc:sldMk cId="1168035571" sldId="359"/>
            <ac:picMk id="6146" creationId="{56B50A79-6F99-47DA-B41F-E3183CE0590F}"/>
          </ac:picMkLst>
        </pc:picChg>
      </pc:sldChg>
      <pc:sldChg chg="addSp delSp modSp new mod modAnim">
        <pc:chgData name="ALEXANDRE" userId="734048d45b8f99b5" providerId="LiveId" clId="{AF49EB09-1EBF-4699-9A1A-CE8A38381AE2}" dt="2021-08-02T13:23:05.383" v="2029" actId="1076"/>
        <pc:sldMkLst>
          <pc:docMk/>
          <pc:sldMk cId="1929453639" sldId="360"/>
        </pc:sldMkLst>
        <pc:spChg chg="mod">
          <ac:chgData name="ALEXANDRE" userId="734048d45b8f99b5" providerId="LiveId" clId="{AF49EB09-1EBF-4699-9A1A-CE8A38381AE2}" dt="2021-08-02T13:09:28.362" v="1781" actId="20577"/>
          <ac:spMkLst>
            <pc:docMk/>
            <pc:sldMk cId="1929453639" sldId="360"/>
            <ac:spMk id="2" creationId="{093DD831-FFB4-44D8-9D43-778D9BA47D7A}"/>
          </ac:spMkLst>
        </pc:spChg>
        <pc:spChg chg="del">
          <ac:chgData name="ALEXANDRE" userId="734048d45b8f99b5" providerId="LiveId" clId="{AF49EB09-1EBF-4699-9A1A-CE8A38381AE2}" dt="2021-08-02T13:09:36.860" v="1782" actId="478"/>
          <ac:spMkLst>
            <pc:docMk/>
            <pc:sldMk cId="1929453639" sldId="360"/>
            <ac:spMk id="3" creationId="{DE510347-D311-4341-9403-6BEA1E6909B4}"/>
          </ac:spMkLst>
        </pc:spChg>
        <pc:spChg chg="add mod">
          <ac:chgData name="ALEXANDRE" userId="734048d45b8f99b5" providerId="LiveId" clId="{AF49EB09-1EBF-4699-9A1A-CE8A38381AE2}" dt="2021-08-02T13:23:03.820" v="2028" actId="1076"/>
          <ac:spMkLst>
            <pc:docMk/>
            <pc:sldMk cId="1929453639" sldId="360"/>
            <ac:spMk id="5" creationId="{571276FA-332E-4BEB-A7AD-0DC8171799EB}"/>
          </ac:spMkLst>
        </pc:spChg>
        <pc:spChg chg="add mod">
          <ac:chgData name="ALEXANDRE" userId="734048d45b8f99b5" providerId="LiveId" clId="{AF49EB09-1EBF-4699-9A1A-CE8A38381AE2}" dt="2021-08-02T13:23:05.383" v="2029" actId="1076"/>
          <ac:spMkLst>
            <pc:docMk/>
            <pc:sldMk cId="1929453639" sldId="360"/>
            <ac:spMk id="6" creationId="{3B5D6241-632F-4E0C-862F-14D2A68CF553}"/>
          </ac:spMkLst>
        </pc:spChg>
        <pc:grpChg chg="add mod">
          <ac:chgData name="ALEXANDRE" userId="734048d45b8f99b5" providerId="LiveId" clId="{AF49EB09-1EBF-4699-9A1A-CE8A38381AE2}" dt="2021-08-02T13:23:05.383" v="2029" actId="1076"/>
          <ac:grpSpMkLst>
            <pc:docMk/>
            <pc:sldMk cId="1929453639" sldId="360"/>
            <ac:grpSpMk id="7" creationId="{EEA43CF8-66DD-4F95-A007-BF09E07C4982}"/>
          </ac:grpSpMkLst>
        </pc:grpChg>
        <pc:picChg chg="add mod">
          <ac:chgData name="ALEXANDRE" userId="734048d45b8f99b5" providerId="LiveId" clId="{AF49EB09-1EBF-4699-9A1A-CE8A38381AE2}" dt="2021-08-02T13:23:05.383" v="2029" actId="1076"/>
          <ac:picMkLst>
            <pc:docMk/>
            <pc:sldMk cId="1929453639" sldId="360"/>
            <ac:picMk id="7170" creationId="{10CE33E5-5244-4960-8462-C52BE91AB5BC}"/>
          </ac:picMkLst>
        </pc:picChg>
      </pc:sldChg>
      <pc:sldChg chg="addSp delSp modSp add mod modAnim">
        <pc:chgData name="ALEXANDRE" userId="734048d45b8f99b5" providerId="LiveId" clId="{AF49EB09-1EBF-4699-9A1A-CE8A38381AE2}" dt="2021-08-02T13:29:03.880" v="2179" actId="115"/>
        <pc:sldMkLst>
          <pc:docMk/>
          <pc:sldMk cId="1888852150" sldId="361"/>
        </pc:sldMkLst>
        <pc:spChg chg="add mod">
          <ac:chgData name="ALEXANDRE" userId="734048d45b8f99b5" providerId="LiveId" clId="{AF49EB09-1EBF-4699-9A1A-CE8A38381AE2}" dt="2021-08-02T13:19:48.311" v="1967"/>
          <ac:spMkLst>
            <pc:docMk/>
            <pc:sldMk cId="1888852150" sldId="361"/>
            <ac:spMk id="3" creationId="{1C790CEF-8031-4616-AD36-A4F20EFF9A1E}"/>
          </ac:spMkLst>
        </pc:spChg>
        <pc:spChg chg="add mod">
          <ac:chgData name="ALEXANDRE" userId="734048d45b8f99b5" providerId="LiveId" clId="{AF49EB09-1EBF-4699-9A1A-CE8A38381AE2}" dt="2021-08-02T13:19:48.311" v="1967"/>
          <ac:spMkLst>
            <pc:docMk/>
            <pc:sldMk cId="1888852150" sldId="361"/>
            <ac:spMk id="4" creationId="{B094AF5D-D297-42E1-AF45-D17E581DD24B}"/>
          </ac:spMkLst>
        </pc:spChg>
        <pc:spChg chg="mod">
          <ac:chgData name="ALEXANDRE" userId="734048d45b8f99b5" providerId="LiveId" clId="{AF49EB09-1EBF-4699-9A1A-CE8A38381AE2}" dt="2021-08-02T13:29:03.880" v="2179" actId="115"/>
          <ac:spMkLst>
            <pc:docMk/>
            <pc:sldMk cId="1888852150" sldId="361"/>
            <ac:spMk id="5" creationId="{571276FA-332E-4BEB-A7AD-0DC8171799EB}"/>
          </ac:spMkLst>
        </pc:spChg>
        <pc:spChg chg="mod">
          <ac:chgData name="ALEXANDRE" userId="734048d45b8f99b5" providerId="LiveId" clId="{AF49EB09-1EBF-4699-9A1A-CE8A38381AE2}" dt="2021-08-02T13:20:44.368" v="1981" actId="208"/>
          <ac:spMkLst>
            <pc:docMk/>
            <pc:sldMk cId="1888852150" sldId="361"/>
            <ac:spMk id="18" creationId="{1BBCAF7B-16A9-45B0-B6B1-73CBACFA009A}"/>
          </ac:spMkLst>
        </pc:spChg>
        <pc:spChg chg="mod">
          <ac:chgData name="ALEXANDRE" userId="734048d45b8f99b5" providerId="LiveId" clId="{AF49EB09-1EBF-4699-9A1A-CE8A38381AE2}" dt="2021-08-02T13:20:53.574" v="1983" actId="207"/>
          <ac:spMkLst>
            <pc:docMk/>
            <pc:sldMk cId="1888852150" sldId="361"/>
            <ac:spMk id="19" creationId="{4B229C7F-0952-4240-9C68-847D67AECE64}"/>
          </ac:spMkLst>
        </pc:spChg>
        <pc:spChg chg="mod">
          <ac:chgData name="ALEXANDRE" userId="734048d45b8f99b5" providerId="LiveId" clId="{AF49EB09-1EBF-4699-9A1A-CE8A38381AE2}" dt="2021-08-02T13:21:23.866" v="1991" actId="208"/>
          <ac:spMkLst>
            <pc:docMk/>
            <pc:sldMk cId="1888852150" sldId="361"/>
            <ac:spMk id="29" creationId="{A4205DCC-A443-4349-AE73-9DEEC015BC21}"/>
          </ac:spMkLst>
        </pc:spChg>
        <pc:spChg chg="mod">
          <ac:chgData name="ALEXANDRE" userId="734048d45b8f99b5" providerId="LiveId" clId="{AF49EB09-1EBF-4699-9A1A-CE8A38381AE2}" dt="2021-08-02T13:21:56.154" v="2000" actId="1076"/>
          <ac:spMkLst>
            <pc:docMk/>
            <pc:sldMk cId="1888852150" sldId="361"/>
            <ac:spMk id="30" creationId="{CF166227-AB97-4C0F-A185-CE129A727B47}"/>
          </ac:spMkLst>
        </pc:spChg>
        <pc:grpChg chg="del">
          <ac:chgData name="ALEXANDRE" userId="734048d45b8f99b5" providerId="LiveId" clId="{AF49EB09-1EBF-4699-9A1A-CE8A38381AE2}" dt="2021-08-02T13:14:00.404" v="1860" actId="478"/>
          <ac:grpSpMkLst>
            <pc:docMk/>
            <pc:sldMk cId="1888852150" sldId="361"/>
            <ac:grpSpMk id="7" creationId="{EEA43CF8-66DD-4F95-A007-BF09E07C4982}"/>
          </ac:grpSpMkLst>
        </pc:grpChg>
        <pc:grpChg chg="add mod">
          <ac:chgData name="ALEXANDRE" userId="734048d45b8f99b5" providerId="LiveId" clId="{AF49EB09-1EBF-4699-9A1A-CE8A38381AE2}" dt="2021-08-02T13:21:51.987" v="1998" actId="1076"/>
          <ac:grpSpMkLst>
            <pc:docMk/>
            <pc:sldMk cId="1888852150" sldId="361"/>
            <ac:grpSpMk id="14" creationId="{8BD92C13-7E7A-4A5D-A6BE-A1E591BE9AA3}"/>
          </ac:grpSpMkLst>
        </pc:grpChg>
        <pc:grpChg chg="add mod">
          <ac:chgData name="ALEXANDRE" userId="734048d45b8f99b5" providerId="LiveId" clId="{AF49EB09-1EBF-4699-9A1A-CE8A38381AE2}" dt="2021-08-02T13:21:51.987" v="1998" actId="1076"/>
          <ac:grpSpMkLst>
            <pc:docMk/>
            <pc:sldMk cId="1888852150" sldId="361"/>
            <ac:grpSpMk id="17" creationId="{DA3D47D3-7E42-4587-B924-5216FD16BB2D}"/>
          </ac:grpSpMkLst>
        </pc:grpChg>
        <pc:grpChg chg="add mod">
          <ac:chgData name="ALEXANDRE" userId="734048d45b8f99b5" providerId="LiveId" clId="{AF49EB09-1EBF-4699-9A1A-CE8A38381AE2}" dt="2021-08-02T13:21:51.987" v="1998" actId="1076"/>
          <ac:grpSpMkLst>
            <pc:docMk/>
            <pc:sldMk cId="1888852150" sldId="361"/>
            <ac:grpSpMk id="28" creationId="{247D125E-08ED-47C0-9F78-08B28A2578A0}"/>
          </ac:grpSpMkLst>
        </pc:grpChg>
        <pc:picChg chg="add mod">
          <ac:chgData name="ALEXANDRE" userId="734048d45b8f99b5" providerId="LiveId" clId="{AF49EB09-1EBF-4699-9A1A-CE8A38381AE2}" dt="2021-08-02T13:21:53.879" v="1999" actId="1076"/>
          <ac:picMkLst>
            <pc:docMk/>
            <pc:sldMk cId="1888852150" sldId="361"/>
            <ac:picMk id="8194" creationId="{6E00D031-D036-4659-84DE-24A7156E030F}"/>
          </ac:picMkLst>
        </pc:picChg>
        <pc:cxnChg chg="add mod">
          <ac:chgData name="ALEXANDRE" userId="734048d45b8f99b5" providerId="LiveId" clId="{AF49EB09-1EBF-4699-9A1A-CE8A38381AE2}" dt="2021-08-02T13:19:48.311" v="1967"/>
          <ac:cxnSpMkLst>
            <pc:docMk/>
            <pc:sldMk cId="1888852150" sldId="361"/>
            <ac:cxnSpMk id="9" creationId="{5DDC1FE2-7596-42BE-8E32-CBF662A913BB}"/>
          </ac:cxnSpMkLst>
        </pc:cxnChg>
        <pc:cxnChg chg="mod">
          <ac:chgData name="ALEXANDRE" userId="734048d45b8f99b5" providerId="LiveId" clId="{AF49EB09-1EBF-4699-9A1A-CE8A38381AE2}" dt="2021-08-02T13:20:48.881" v="1982" actId="208"/>
          <ac:cxnSpMkLst>
            <pc:docMk/>
            <pc:sldMk cId="1888852150" sldId="361"/>
            <ac:cxnSpMk id="20" creationId="{4B76405D-EF8E-4C32-8CC5-4744A16E9BAE}"/>
          </ac:cxnSpMkLst>
        </pc:cxnChg>
        <pc:cxnChg chg="mod">
          <ac:chgData name="ALEXANDRE" userId="734048d45b8f99b5" providerId="LiveId" clId="{AF49EB09-1EBF-4699-9A1A-CE8A38381AE2}" dt="2021-08-02T13:21:56.154" v="2000" actId="1076"/>
          <ac:cxnSpMkLst>
            <pc:docMk/>
            <pc:sldMk cId="1888852150" sldId="361"/>
            <ac:cxnSpMk id="31" creationId="{FA98487B-3ED5-4781-81EA-8633C8ED0EF4}"/>
          </ac:cxnSpMkLst>
        </pc:cxnChg>
      </pc:sldChg>
      <pc:sldChg chg="addSp delSp modSp add mod ord modAnim">
        <pc:chgData name="ALEXANDRE" userId="734048d45b8f99b5" providerId="LiveId" clId="{AF49EB09-1EBF-4699-9A1A-CE8A38381AE2}" dt="2021-08-02T13:26:05.889" v="2093" actId="20577"/>
        <pc:sldMkLst>
          <pc:docMk/>
          <pc:sldMk cId="373910482" sldId="362"/>
        </pc:sldMkLst>
        <pc:spChg chg="mod">
          <ac:chgData name="ALEXANDRE" userId="734048d45b8f99b5" providerId="LiveId" clId="{AF49EB09-1EBF-4699-9A1A-CE8A38381AE2}" dt="2021-08-02T13:26:05.889" v="2093" actId="20577"/>
          <ac:spMkLst>
            <pc:docMk/>
            <pc:sldMk cId="373910482" sldId="362"/>
            <ac:spMk id="2" creationId="{093DD831-FFB4-44D8-9D43-778D9BA47D7A}"/>
          </ac:spMkLst>
        </pc:spChg>
        <pc:spChg chg="mod">
          <ac:chgData name="ALEXANDRE" userId="734048d45b8f99b5" providerId="LiveId" clId="{AF49EB09-1EBF-4699-9A1A-CE8A38381AE2}" dt="2021-08-02T13:25:50.841" v="2089" actId="1076"/>
          <ac:spMkLst>
            <pc:docMk/>
            <pc:sldMk cId="373910482" sldId="362"/>
            <ac:spMk id="5" creationId="{571276FA-332E-4BEB-A7AD-0DC8171799EB}"/>
          </ac:spMkLst>
        </pc:spChg>
        <pc:spChg chg="mod">
          <ac:chgData name="ALEXANDRE" userId="734048d45b8f99b5" providerId="LiveId" clId="{AF49EB09-1EBF-4699-9A1A-CE8A38381AE2}" dt="2021-08-02T13:25:47.858" v="2088" actId="1076"/>
          <ac:spMkLst>
            <pc:docMk/>
            <pc:sldMk cId="373910482" sldId="362"/>
            <ac:spMk id="6" creationId="{3B5D6241-632F-4E0C-862F-14D2A68CF553}"/>
          </ac:spMkLst>
        </pc:spChg>
        <pc:grpChg chg="del mod">
          <ac:chgData name="ALEXANDRE" userId="734048d45b8f99b5" providerId="LiveId" clId="{AF49EB09-1EBF-4699-9A1A-CE8A38381AE2}" dt="2021-08-02T13:24:56.969" v="2038" actId="478"/>
          <ac:grpSpMkLst>
            <pc:docMk/>
            <pc:sldMk cId="373910482" sldId="362"/>
            <ac:grpSpMk id="7" creationId="{EEA43CF8-66DD-4F95-A007-BF09E07C4982}"/>
          </ac:grpSpMkLst>
        </pc:grpChg>
        <pc:picChg chg="del">
          <ac:chgData name="ALEXANDRE" userId="734048d45b8f99b5" providerId="LiveId" clId="{AF49EB09-1EBF-4699-9A1A-CE8A38381AE2}" dt="2021-08-02T13:24:56.969" v="2038" actId="478"/>
          <ac:picMkLst>
            <pc:docMk/>
            <pc:sldMk cId="373910482" sldId="362"/>
            <ac:picMk id="7170" creationId="{10CE33E5-5244-4960-8462-C52BE91AB5BC}"/>
          </ac:picMkLst>
        </pc:picChg>
        <pc:picChg chg="add mod">
          <ac:chgData name="ALEXANDRE" userId="734048d45b8f99b5" providerId="LiveId" clId="{AF49EB09-1EBF-4699-9A1A-CE8A38381AE2}" dt="2021-08-02T13:25:38.267" v="2083" actId="14100"/>
          <ac:picMkLst>
            <pc:docMk/>
            <pc:sldMk cId="373910482" sldId="362"/>
            <ac:picMk id="9218" creationId="{20AF44ED-D320-44D1-BB49-C46A9334DC9F}"/>
          </ac:picMkLst>
        </pc:picChg>
      </pc:sldChg>
      <pc:sldChg chg="addSp modSp add mod">
        <pc:chgData name="ALEXANDRE" userId="734048d45b8f99b5" providerId="LiveId" clId="{AF49EB09-1EBF-4699-9A1A-CE8A38381AE2}" dt="2021-08-19T17:10:08.160" v="4095" actId="1076"/>
        <pc:sldMkLst>
          <pc:docMk/>
          <pc:sldMk cId="4245898271" sldId="363"/>
        </pc:sldMkLst>
        <pc:spChg chg="mod">
          <ac:chgData name="ALEXANDRE" userId="734048d45b8f99b5" providerId="LiveId" clId="{AF49EB09-1EBF-4699-9A1A-CE8A38381AE2}" dt="2021-08-02T13:30:10.610" v="2196" actId="1076"/>
          <ac:spMkLst>
            <pc:docMk/>
            <pc:sldMk cId="4245898271" sldId="363"/>
            <ac:spMk id="2" creationId="{093DD831-FFB4-44D8-9D43-778D9BA47D7A}"/>
          </ac:spMkLst>
        </pc:spChg>
        <pc:spChg chg="mod">
          <ac:chgData name="ALEXANDRE" userId="734048d45b8f99b5" providerId="LiveId" clId="{AF49EB09-1EBF-4699-9A1A-CE8A38381AE2}" dt="2021-08-19T17:09:04.190" v="4093" actId="14100"/>
          <ac:spMkLst>
            <pc:docMk/>
            <pc:sldMk cId="4245898271" sldId="363"/>
            <ac:spMk id="3" creationId="{1C790CEF-8031-4616-AD36-A4F20EFF9A1E}"/>
          </ac:spMkLst>
        </pc:spChg>
        <pc:spChg chg="mod">
          <ac:chgData name="ALEXANDRE" userId="734048d45b8f99b5" providerId="LiveId" clId="{AF49EB09-1EBF-4699-9A1A-CE8A38381AE2}" dt="2021-08-19T17:08:48.653" v="4091" actId="20577"/>
          <ac:spMkLst>
            <pc:docMk/>
            <pc:sldMk cId="4245898271" sldId="363"/>
            <ac:spMk id="5" creationId="{571276FA-332E-4BEB-A7AD-0DC8171799EB}"/>
          </ac:spMkLst>
        </pc:spChg>
        <pc:spChg chg="mod">
          <ac:chgData name="ALEXANDRE" userId="734048d45b8f99b5" providerId="LiveId" clId="{AF49EB09-1EBF-4699-9A1A-CE8A38381AE2}" dt="2021-08-19T17:10:03.182" v="4094" actId="14100"/>
          <ac:spMkLst>
            <pc:docMk/>
            <pc:sldMk cId="4245898271" sldId="363"/>
            <ac:spMk id="18" creationId="{1BBCAF7B-16A9-45B0-B6B1-73CBACFA009A}"/>
          </ac:spMkLst>
        </pc:spChg>
        <pc:spChg chg="mod">
          <ac:chgData name="ALEXANDRE" userId="734048d45b8f99b5" providerId="LiveId" clId="{AF49EB09-1EBF-4699-9A1A-CE8A38381AE2}" dt="2021-08-02T13:29:54.390" v="2192" actId="1076"/>
          <ac:spMkLst>
            <pc:docMk/>
            <pc:sldMk cId="4245898271" sldId="363"/>
            <ac:spMk id="19" creationId="{4B229C7F-0952-4240-9C68-847D67AECE64}"/>
          </ac:spMkLst>
        </pc:spChg>
        <pc:spChg chg="add mod">
          <ac:chgData name="ALEXANDRE" userId="734048d45b8f99b5" providerId="LiveId" clId="{AF49EB09-1EBF-4699-9A1A-CE8A38381AE2}" dt="2021-08-02T13:26:21.298" v="2100" actId="571"/>
          <ac:spMkLst>
            <pc:docMk/>
            <pc:sldMk cId="4245898271" sldId="363"/>
            <ac:spMk id="21" creationId="{5A348DD4-7D47-4D2D-8326-B43ED2188944}"/>
          </ac:spMkLst>
        </pc:spChg>
        <pc:spChg chg="mod">
          <ac:chgData name="ALEXANDRE" userId="734048d45b8f99b5" providerId="LiveId" clId="{AF49EB09-1EBF-4699-9A1A-CE8A38381AE2}" dt="2021-08-02T13:30:02.566" v="2194" actId="14100"/>
          <ac:spMkLst>
            <pc:docMk/>
            <pc:sldMk cId="4245898271" sldId="363"/>
            <ac:spMk id="29" creationId="{A4205DCC-A443-4349-AE73-9DEEC015BC21}"/>
          </ac:spMkLst>
        </pc:spChg>
        <pc:spChg chg="mod">
          <ac:chgData name="ALEXANDRE" userId="734048d45b8f99b5" providerId="LiveId" clId="{AF49EB09-1EBF-4699-9A1A-CE8A38381AE2}" dt="2021-08-02T13:30:05.246" v="2195" actId="1076"/>
          <ac:spMkLst>
            <pc:docMk/>
            <pc:sldMk cId="4245898271" sldId="363"/>
            <ac:spMk id="30" creationId="{CF166227-AB97-4C0F-A185-CE129A727B47}"/>
          </ac:spMkLst>
        </pc:spChg>
        <pc:grpChg chg="mod">
          <ac:chgData name="ALEXANDRE" userId="734048d45b8f99b5" providerId="LiveId" clId="{AF49EB09-1EBF-4699-9A1A-CE8A38381AE2}" dt="2021-08-19T17:08:59.905" v="4092" actId="1076"/>
          <ac:grpSpMkLst>
            <pc:docMk/>
            <pc:sldMk cId="4245898271" sldId="363"/>
            <ac:grpSpMk id="14" creationId="{8BD92C13-7E7A-4A5D-A6BE-A1E591BE9AA3}"/>
          </ac:grpSpMkLst>
        </pc:grpChg>
        <pc:grpChg chg="mod">
          <ac:chgData name="ALEXANDRE" userId="734048d45b8f99b5" providerId="LiveId" clId="{AF49EB09-1EBF-4699-9A1A-CE8A38381AE2}" dt="2021-08-02T13:29:42.686" v="2188" actId="1076"/>
          <ac:grpSpMkLst>
            <pc:docMk/>
            <pc:sldMk cId="4245898271" sldId="363"/>
            <ac:grpSpMk id="17" creationId="{DA3D47D3-7E42-4587-B924-5216FD16BB2D}"/>
          </ac:grpSpMkLst>
        </pc:grpChg>
        <pc:grpChg chg="mod">
          <ac:chgData name="ALEXANDRE" userId="734048d45b8f99b5" providerId="LiveId" clId="{AF49EB09-1EBF-4699-9A1A-CE8A38381AE2}" dt="2021-08-19T17:10:08.160" v="4095" actId="1076"/>
          <ac:grpSpMkLst>
            <pc:docMk/>
            <pc:sldMk cId="4245898271" sldId="363"/>
            <ac:grpSpMk id="28" creationId="{247D125E-08ED-47C0-9F78-08B28A2578A0}"/>
          </ac:grpSpMkLst>
        </pc:grpChg>
        <pc:inkChg chg="add">
          <ac:chgData name="ALEXANDRE" userId="734048d45b8f99b5" providerId="LiveId" clId="{AF49EB09-1EBF-4699-9A1A-CE8A38381AE2}" dt="2021-08-18T22:00:56.625" v="4084"/>
          <ac:inkMkLst>
            <pc:docMk/>
            <pc:sldMk cId="4245898271" sldId="363"/>
            <ac:inkMk id="6" creationId="{198F00CC-C5E1-41E9-B180-67BE06B5386C}"/>
          </ac:inkMkLst>
        </pc:inkChg>
        <pc:cxnChg chg="mod">
          <ac:chgData name="ALEXANDRE" userId="734048d45b8f99b5" providerId="LiveId" clId="{AF49EB09-1EBF-4699-9A1A-CE8A38381AE2}" dt="2021-08-19T17:09:04.190" v="4093" actId="14100"/>
          <ac:cxnSpMkLst>
            <pc:docMk/>
            <pc:sldMk cId="4245898271" sldId="363"/>
            <ac:cxnSpMk id="9" creationId="{5DDC1FE2-7596-42BE-8E32-CBF662A913BB}"/>
          </ac:cxnSpMkLst>
        </pc:cxnChg>
        <pc:cxnChg chg="mod">
          <ac:chgData name="ALEXANDRE" userId="734048d45b8f99b5" providerId="LiveId" clId="{AF49EB09-1EBF-4699-9A1A-CE8A38381AE2}" dt="2021-08-19T17:10:03.182" v="4094" actId="14100"/>
          <ac:cxnSpMkLst>
            <pc:docMk/>
            <pc:sldMk cId="4245898271" sldId="363"/>
            <ac:cxnSpMk id="20" creationId="{4B76405D-EF8E-4C32-8CC5-4744A16E9BAE}"/>
          </ac:cxnSpMkLst>
        </pc:cxnChg>
        <pc:cxnChg chg="mod">
          <ac:chgData name="ALEXANDRE" userId="734048d45b8f99b5" providerId="LiveId" clId="{AF49EB09-1EBF-4699-9A1A-CE8A38381AE2}" dt="2021-08-02T13:30:05.246" v="2195" actId="1076"/>
          <ac:cxnSpMkLst>
            <pc:docMk/>
            <pc:sldMk cId="4245898271" sldId="363"/>
            <ac:cxnSpMk id="31" creationId="{FA98487B-3ED5-4781-81EA-8633C8ED0EF4}"/>
          </ac:cxnSpMkLst>
        </pc:cxnChg>
      </pc:sldChg>
      <pc:sldChg chg="addSp delSp modSp add del mod">
        <pc:chgData name="ALEXANDRE" userId="734048d45b8f99b5" providerId="LiveId" clId="{AF49EB09-1EBF-4699-9A1A-CE8A38381AE2}" dt="2021-08-02T17:30:30.169" v="2579" actId="47"/>
        <pc:sldMkLst>
          <pc:docMk/>
          <pc:sldMk cId="1428442513" sldId="364"/>
        </pc:sldMkLst>
        <pc:spChg chg="mod">
          <ac:chgData name="ALEXANDRE" userId="734048d45b8f99b5" providerId="LiveId" clId="{AF49EB09-1EBF-4699-9A1A-CE8A38381AE2}" dt="2021-08-02T17:29:55.665" v="2576" actId="1076"/>
          <ac:spMkLst>
            <pc:docMk/>
            <pc:sldMk cId="1428442513" sldId="364"/>
            <ac:spMk id="2" creationId="{217AF756-B070-49B5-8AF9-E025F7D9DA56}"/>
          </ac:spMkLst>
        </pc:spChg>
        <pc:spChg chg="del">
          <ac:chgData name="ALEXANDRE" userId="734048d45b8f99b5" providerId="LiveId" clId="{AF49EB09-1EBF-4699-9A1A-CE8A38381AE2}" dt="2021-08-02T17:25:49.669" v="2362" actId="478"/>
          <ac:spMkLst>
            <pc:docMk/>
            <pc:sldMk cId="1428442513" sldId="364"/>
            <ac:spMk id="3" creationId="{76369383-EEA5-41FE-9AE8-3787875E05A2}"/>
          </ac:spMkLst>
        </pc:spChg>
        <pc:spChg chg="add del mod">
          <ac:chgData name="ALEXANDRE" userId="734048d45b8f99b5" providerId="LiveId" clId="{AF49EB09-1EBF-4699-9A1A-CE8A38381AE2}" dt="2021-08-02T17:25:51.756" v="2363" actId="478"/>
          <ac:spMkLst>
            <pc:docMk/>
            <pc:sldMk cId="1428442513" sldId="364"/>
            <ac:spMk id="4" creationId="{0C5C97F3-89EF-47AE-8C74-B35C16146B04}"/>
          </ac:spMkLst>
        </pc:spChg>
        <pc:picChg chg="add mod">
          <ac:chgData name="ALEXANDRE" userId="734048d45b8f99b5" providerId="LiveId" clId="{AF49EB09-1EBF-4699-9A1A-CE8A38381AE2}" dt="2021-08-02T17:29:52.442" v="2575" actId="1076"/>
          <ac:picMkLst>
            <pc:docMk/>
            <pc:sldMk cId="1428442513" sldId="364"/>
            <ac:picMk id="6" creationId="{04470D7A-0AFE-4DB6-A941-2378F22A9815}"/>
          </ac:picMkLst>
        </pc:picChg>
        <pc:picChg chg="del">
          <ac:chgData name="ALEXANDRE" userId="734048d45b8f99b5" providerId="LiveId" clId="{AF49EB09-1EBF-4699-9A1A-CE8A38381AE2}" dt="2021-08-02T17:25:49.669" v="2362" actId="478"/>
          <ac:picMkLst>
            <pc:docMk/>
            <pc:sldMk cId="1428442513" sldId="364"/>
            <ac:picMk id="5124" creationId="{C86BCE25-1FAD-4D9D-9F72-0EDE089352F8}"/>
          </ac:picMkLst>
        </pc:picChg>
        <pc:picChg chg="add mod">
          <ac:chgData name="ALEXANDRE" userId="734048d45b8f99b5" providerId="LiveId" clId="{AF49EB09-1EBF-4699-9A1A-CE8A38381AE2}" dt="2021-08-02T17:26:46.551" v="2372" actId="1076"/>
          <ac:picMkLst>
            <pc:docMk/>
            <pc:sldMk cId="1428442513" sldId="364"/>
            <ac:picMk id="10242" creationId="{6A3A8B38-C5A8-4AF4-BF8A-70226DF7508B}"/>
          </ac:picMkLst>
        </pc:picChg>
      </pc:sldChg>
      <pc:sldChg chg="addSp delSp modSp add mod modClrScheme chgLayout">
        <pc:chgData name="ALEXANDRE" userId="734048d45b8f99b5" providerId="LiveId" clId="{AF49EB09-1EBF-4699-9A1A-CE8A38381AE2}" dt="2021-08-02T17:30:34.803" v="2580" actId="1076"/>
        <pc:sldMkLst>
          <pc:docMk/>
          <pc:sldMk cId="1433636519" sldId="365"/>
        </pc:sldMkLst>
        <pc:spChg chg="mod ord">
          <ac:chgData name="ALEXANDRE" userId="734048d45b8f99b5" providerId="LiveId" clId="{AF49EB09-1EBF-4699-9A1A-CE8A38381AE2}" dt="2021-08-02T17:30:34.803" v="2580" actId="1076"/>
          <ac:spMkLst>
            <pc:docMk/>
            <pc:sldMk cId="1433636519" sldId="365"/>
            <ac:spMk id="2" creationId="{217AF756-B070-49B5-8AF9-E025F7D9DA56}"/>
          </ac:spMkLst>
        </pc:spChg>
        <pc:spChg chg="add del mod ord">
          <ac:chgData name="ALEXANDRE" userId="734048d45b8f99b5" providerId="LiveId" clId="{AF49EB09-1EBF-4699-9A1A-CE8A38381AE2}" dt="2021-08-02T17:28:02.387" v="2391" actId="700"/>
          <ac:spMkLst>
            <pc:docMk/>
            <pc:sldMk cId="1433636519" sldId="365"/>
            <ac:spMk id="3" creationId="{4D95701F-1F69-439A-A600-FAD9BAB5D81E}"/>
          </ac:spMkLst>
        </pc:spChg>
        <pc:spChg chg="add mod ord">
          <ac:chgData name="ALEXANDRE" userId="734048d45b8f99b5" providerId="LiveId" clId="{AF49EB09-1EBF-4699-9A1A-CE8A38381AE2}" dt="2021-08-02T17:30:13.474" v="2578" actId="207"/>
          <ac:spMkLst>
            <pc:docMk/>
            <pc:sldMk cId="1433636519" sldId="365"/>
            <ac:spMk id="4" creationId="{042B18A1-C66E-4269-A198-5209C6D0BC12}"/>
          </ac:spMkLst>
        </pc:spChg>
        <pc:picChg chg="add del mod">
          <ac:chgData name="ALEXANDRE" userId="734048d45b8f99b5" providerId="LiveId" clId="{AF49EB09-1EBF-4699-9A1A-CE8A38381AE2}" dt="2021-08-02T17:27:34.559" v="2378" actId="478"/>
          <ac:picMkLst>
            <pc:docMk/>
            <pc:sldMk cId="1433636519" sldId="365"/>
            <ac:picMk id="5" creationId="{9CD842CF-CC71-490F-8AB6-C108F1146C86}"/>
          </ac:picMkLst>
        </pc:picChg>
        <pc:picChg chg="del">
          <ac:chgData name="ALEXANDRE" userId="734048d45b8f99b5" providerId="LiveId" clId="{AF49EB09-1EBF-4699-9A1A-CE8A38381AE2}" dt="2021-08-02T17:27:24.163" v="2374" actId="478"/>
          <ac:picMkLst>
            <pc:docMk/>
            <pc:sldMk cId="1433636519" sldId="365"/>
            <ac:picMk id="6" creationId="{04470D7A-0AFE-4DB6-A941-2378F22A9815}"/>
          </ac:picMkLst>
        </pc:picChg>
        <pc:picChg chg="add mod">
          <ac:chgData name="ALEXANDRE" userId="734048d45b8f99b5" providerId="LiveId" clId="{AF49EB09-1EBF-4699-9A1A-CE8A38381AE2}" dt="2021-08-02T17:29:34.703" v="2572" actId="1076"/>
          <ac:picMkLst>
            <pc:docMk/>
            <pc:sldMk cId="1433636519" sldId="365"/>
            <ac:picMk id="8" creationId="{42EBB2D5-9624-4244-B706-F71907015784}"/>
          </ac:picMkLst>
        </pc:picChg>
        <pc:picChg chg="del">
          <ac:chgData name="ALEXANDRE" userId="734048d45b8f99b5" providerId="LiveId" clId="{AF49EB09-1EBF-4699-9A1A-CE8A38381AE2}" dt="2021-08-02T17:27:53.270" v="2389" actId="478"/>
          <ac:picMkLst>
            <pc:docMk/>
            <pc:sldMk cId="1433636519" sldId="365"/>
            <ac:picMk id="10242" creationId="{6A3A8B38-C5A8-4AF4-BF8A-70226DF7508B}"/>
          </ac:picMkLst>
        </pc:picChg>
      </pc:sldChg>
      <pc:sldChg chg="addSp delSp modSp add mod modAnim">
        <pc:chgData name="ALEXANDRE" userId="734048d45b8f99b5" providerId="LiveId" clId="{AF49EB09-1EBF-4699-9A1A-CE8A38381AE2}" dt="2021-08-19T17:36:50.011" v="4098" actId="27636"/>
        <pc:sldMkLst>
          <pc:docMk/>
          <pc:sldMk cId="2640769439" sldId="366"/>
        </pc:sldMkLst>
        <pc:spChg chg="mod">
          <ac:chgData name="ALEXANDRE" userId="734048d45b8f99b5" providerId="LiveId" clId="{AF49EB09-1EBF-4699-9A1A-CE8A38381AE2}" dt="2021-08-19T17:36:50.011" v="4098" actId="27636"/>
          <ac:spMkLst>
            <pc:docMk/>
            <pc:sldMk cId="2640769439" sldId="366"/>
            <ac:spMk id="4" creationId="{042B18A1-C66E-4269-A198-5209C6D0BC12}"/>
          </ac:spMkLst>
        </pc:spChg>
        <pc:picChg chg="add mod">
          <ac:chgData name="ALEXANDRE" userId="734048d45b8f99b5" providerId="LiveId" clId="{AF49EB09-1EBF-4699-9A1A-CE8A38381AE2}" dt="2021-08-02T17:42:01.416" v="2896" actId="1076"/>
          <ac:picMkLst>
            <pc:docMk/>
            <pc:sldMk cId="2640769439" sldId="366"/>
            <ac:picMk id="5" creationId="{1679A205-46A6-4A56-A6F5-1E6C51823EB1}"/>
          </ac:picMkLst>
        </pc:picChg>
        <pc:picChg chg="del">
          <ac:chgData name="ALEXANDRE" userId="734048d45b8f99b5" providerId="LiveId" clId="{AF49EB09-1EBF-4699-9A1A-CE8A38381AE2}" dt="2021-08-02T17:41:13.112" v="2883" actId="478"/>
          <ac:picMkLst>
            <pc:docMk/>
            <pc:sldMk cId="2640769439" sldId="366"/>
            <ac:picMk id="8" creationId="{42EBB2D5-9624-4244-B706-F71907015784}"/>
          </ac:picMkLst>
        </pc:picChg>
        <pc:inkChg chg="add del">
          <ac:chgData name="ALEXANDRE" userId="734048d45b8f99b5" providerId="LiveId" clId="{AF49EB09-1EBF-4699-9A1A-CE8A38381AE2}" dt="2021-08-19T17:36:41.873" v="4096" actId="478"/>
          <ac:inkMkLst>
            <pc:docMk/>
            <pc:sldMk cId="2640769439" sldId="366"/>
            <ac:inkMk id="3" creationId="{3BEBABAC-DC17-4F53-BC30-0DAA70D800E4}"/>
          </ac:inkMkLst>
        </pc:inkChg>
      </pc:sldChg>
      <pc:sldChg chg="addSp delSp modSp new mod">
        <pc:chgData name="ALEXANDRE" userId="734048d45b8f99b5" providerId="LiveId" clId="{AF49EB09-1EBF-4699-9A1A-CE8A38381AE2}" dt="2021-08-02T17:43:04.209" v="2903" actId="1076"/>
        <pc:sldMkLst>
          <pc:docMk/>
          <pc:sldMk cId="1206664539" sldId="367"/>
        </pc:sldMkLst>
        <pc:spChg chg="del">
          <ac:chgData name="ALEXANDRE" userId="734048d45b8f99b5" providerId="LiveId" clId="{AF49EB09-1EBF-4699-9A1A-CE8A38381AE2}" dt="2021-08-02T17:42:53.812" v="2899" actId="478"/>
          <ac:spMkLst>
            <pc:docMk/>
            <pc:sldMk cId="1206664539" sldId="367"/>
            <ac:spMk id="2" creationId="{9D93D402-2ED2-4CC3-9207-213FC8F0F5FE}"/>
          </ac:spMkLst>
        </pc:spChg>
        <pc:spChg chg="del">
          <ac:chgData name="ALEXANDRE" userId="734048d45b8f99b5" providerId="LiveId" clId="{AF49EB09-1EBF-4699-9A1A-CE8A38381AE2}" dt="2021-08-02T17:42:53.812" v="2899" actId="478"/>
          <ac:spMkLst>
            <pc:docMk/>
            <pc:sldMk cId="1206664539" sldId="367"/>
            <ac:spMk id="3" creationId="{CF362117-6D6C-43D2-86E9-8143109AFFAB}"/>
          </ac:spMkLst>
        </pc:spChg>
        <pc:picChg chg="add mod">
          <ac:chgData name="ALEXANDRE" userId="734048d45b8f99b5" providerId="LiveId" clId="{AF49EB09-1EBF-4699-9A1A-CE8A38381AE2}" dt="2021-08-02T17:43:04.209" v="2903" actId="1076"/>
          <ac:picMkLst>
            <pc:docMk/>
            <pc:sldMk cId="1206664539" sldId="367"/>
            <ac:picMk id="4" creationId="{98D8F184-D8D0-4399-9D75-447C168F3B55}"/>
          </ac:picMkLst>
        </pc:picChg>
      </pc:sldChg>
      <pc:sldChg chg="addSp modSp new mod">
        <pc:chgData name="ALEXANDRE" userId="734048d45b8f99b5" providerId="LiveId" clId="{AF49EB09-1EBF-4699-9A1A-CE8A38381AE2}" dt="2021-08-03T19:27:52.212" v="4052" actId="20577"/>
        <pc:sldMkLst>
          <pc:docMk/>
          <pc:sldMk cId="3719925033" sldId="368"/>
        </pc:sldMkLst>
        <pc:spChg chg="mod">
          <ac:chgData name="ALEXANDRE" userId="734048d45b8f99b5" providerId="LiveId" clId="{AF49EB09-1EBF-4699-9A1A-CE8A38381AE2}" dt="2021-08-02T17:47:52.785" v="2963" actId="1076"/>
          <ac:spMkLst>
            <pc:docMk/>
            <pc:sldMk cId="3719925033" sldId="368"/>
            <ac:spMk id="2" creationId="{99D5BFD3-E376-49F2-9610-98BDDA046072}"/>
          </ac:spMkLst>
        </pc:spChg>
        <pc:spChg chg="mod">
          <ac:chgData name="ALEXANDRE" userId="734048d45b8f99b5" providerId="LiveId" clId="{AF49EB09-1EBF-4699-9A1A-CE8A38381AE2}" dt="2021-08-03T19:27:52.212" v="4052" actId="20577"/>
          <ac:spMkLst>
            <pc:docMk/>
            <pc:sldMk cId="3719925033" sldId="368"/>
            <ac:spMk id="3" creationId="{5F0F792D-1602-4A7A-A1D8-8CBF2924AEF9}"/>
          </ac:spMkLst>
        </pc:spChg>
        <pc:picChg chg="add mod">
          <ac:chgData name="ALEXANDRE" userId="734048d45b8f99b5" providerId="LiveId" clId="{AF49EB09-1EBF-4699-9A1A-CE8A38381AE2}" dt="2021-08-02T17:46:27.945" v="2938" actId="1076"/>
          <ac:picMkLst>
            <pc:docMk/>
            <pc:sldMk cId="3719925033" sldId="368"/>
            <ac:picMk id="4" creationId="{B63800B3-F224-4945-8A19-80581CB55E20}"/>
          </ac:picMkLst>
        </pc:picChg>
      </pc:sldChg>
      <pc:sldChg chg="addSp delSp modSp add mod">
        <pc:chgData name="ALEXANDRE" userId="734048d45b8f99b5" providerId="LiveId" clId="{AF49EB09-1EBF-4699-9A1A-CE8A38381AE2}" dt="2021-08-02T17:49:37.635" v="2973" actId="1076"/>
        <pc:sldMkLst>
          <pc:docMk/>
          <pc:sldMk cId="3986909778" sldId="369"/>
        </pc:sldMkLst>
        <pc:spChg chg="mod">
          <ac:chgData name="ALEXANDRE" userId="734048d45b8f99b5" providerId="LiveId" clId="{AF49EB09-1EBF-4699-9A1A-CE8A38381AE2}" dt="2021-08-02T17:47:49.357" v="2962" actId="1076"/>
          <ac:spMkLst>
            <pc:docMk/>
            <pc:sldMk cId="3986909778" sldId="369"/>
            <ac:spMk id="2" creationId="{99D5BFD3-E376-49F2-9610-98BDDA046072}"/>
          </ac:spMkLst>
        </pc:spChg>
        <pc:spChg chg="mod">
          <ac:chgData name="ALEXANDRE" userId="734048d45b8f99b5" providerId="LiveId" clId="{AF49EB09-1EBF-4699-9A1A-CE8A38381AE2}" dt="2021-08-02T17:47:56.625" v="2965" actId="27636"/>
          <ac:spMkLst>
            <pc:docMk/>
            <pc:sldMk cId="3986909778" sldId="369"/>
            <ac:spMk id="3" creationId="{5F0F792D-1602-4A7A-A1D8-8CBF2924AEF9}"/>
          </ac:spMkLst>
        </pc:spChg>
        <pc:picChg chg="del">
          <ac:chgData name="ALEXANDRE" userId="734048d45b8f99b5" providerId="LiveId" clId="{AF49EB09-1EBF-4699-9A1A-CE8A38381AE2}" dt="2021-08-02T17:47:59.557" v="2966" actId="478"/>
          <ac:picMkLst>
            <pc:docMk/>
            <pc:sldMk cId="3986909778" sldId="369"/>
            <ac:picMk id="4" creationId="{B63800B3-F224-4945-8A19-80581CB55E20}"/>
          </ac:picMkLst>
        </pc:picChg>
        <pc:picChg chg="add del mod">
          <ac:chgData name="ALEXANDRE" userId="734048d45b8f99b5" providerId="LiveId" clId="{AF49EB09-1EBF-4699-9A1A-CE8A38381AE2}" dt="2021-08-02T17:48:06.168" v="2968" actId="478"/>
          <ac:picMkLst>
            <pc:docMk/>
            <pc:sldMk cId="3986909778" sldId="369"/>
            <ac:picMk id="5" creationId="{49325D52-D12B-444A-8156-DBAE7F38CB36}"/>
          </ac:picMkLst>
        </pc:picChg>
        <pc:picChg chg="add mod">
          <ac:chgData name="ALEXANDRE" userId="734048d45b8f99b5" providerId="LiveId" clId="{AF49EB09-1EBF-4699-9A1A-CE8A38381AE2}" dt="2021-08-02T17:49:37.635" v="2973" actId="1076"/>
          <ac:picMkLst>
            <pc:docMk/>
            <pc:sldMk cId="3986909778" sldId="369"/>
            <ac:picMk id="12290" creationId="{7100B603-5BAC-43D1-93C1-A6B2B1278466}"/>
          </ac:picMkLst>
        </pc:picChg>
      </pc:sldChg>
      <pc:sldChg chg="addSp delSp modSp add mod">
        <pc:chgData name="ALEXANDRE" userId="734048d45b8f99b5" providerId="LiveId" clId="{AF49EB09-1EBF-4699-9A1A-CE8A38381AE2}" dt="2021-08-03T19:28:45.166" v="4057" actId="20577"/>
        <pc:sldMkLst>
          <pc:docMk/>
          <pc:sldMk cId="2289810263" sldId="370"/>
        </pc:sldMkLst>
        <pc:spChg chg="mod">
          <ac:chgData name="ALEXANDRE" userId="734048d45b8f99b5" providerId="LiveId" clId="{AF49EB09-1EBF-4699-9A1A-CE8A38381AE2}" dt="2021-08-02T17:51:17.884" v="2982" actId="20577"/>
          <ac:spMkLst>
            <pc:docMk/>
            <pc:sldMk cId="2289810263" sldId="370"/>
            <ac:spMk id="2" creationId="{99D5BFD3-E376-49F2-9610-98BDDA046072}"/>
          </ac:spMkLst>
        </pc:spChg>
        <pc:spChg chg="mod">
          <ac:chgData name="ALEXANDRE" userId="734048d45b8f99b5" providerId="LiveId" clId="{AF49EB09-1EBF-4699-9A1A-CE8A38381AE2}" dt="2021-08-03T19:28:45.166" v="4057" actId="20577"/>
          <ac:spMkLst>
            <pc:docMk/>
            <pc:sldMk cId="2289810263" sldId="370"/>
            <ac:spMk id="3" creationId="{5F0F792D-1602-4A7A-A1D8-8CBF2924AEF9}"/>
          </ac:spMkLst>
        </pc:spChg>
        <pc:picChg chg="del">
          <ac:chgData name="ALEXANDRE" userId="734048d45b8f99b5" providerId="LiveId" clId="{AF49EB09-1EBF-4699-9A1A-CE8A38381AE2}" dt="2021-08-02T17:51:14.867" v="2981" actId="478"/>
          <ac:picMkLst>
            <pc:docMk/>
            <pc:sldMk cId="2289810263" sldId="370"/>
            <ac:picMk id="12290" creationId="{7100B603-5BAC-43D1-93C1-A6B2B1278466}"/>
          </ac:picMkLst>
        </pc:picChg>
        <pc:picChg chg="add mod">
          <ac:chgData name="ALEXANDRE" userId="734048d45b8f99b5" providerId="LiveId" clId="{AF49EB09-1EBF-4699-9A1A-CE8A38381AE2}" dt="2021-08-02T17:52:47.061" v="2995" actId="1076"/>
          <ac:picMkLst>
            <pc:docMk/>
            <pc:sldMk cId="2289810263" sldId="370"/>
            <ac:picMk id="13314" creationId="{9BACFDA3-05B8-4FE0-9A5D-37F06704C5EE}"/>
          </ac:picMkLst>
        </pc:picChg>
      </pc:sldChg>
      <pc:sldChg chg="addSp delSp modSp add mod ord">
        <pc:chgData name="ALEXANDRE" userId="734048d45b8f99b5" providerId="LiveId" clId="{AF49EB09-1EBF-4699-9A1A-CE8A38381AE2}" dt="2021-08-02T17:56:46.048" v="3024"/>
        <pc:sldMkLst>
          <pc:docMk/>
          <pc:sldMk cId="4231753035" sldId="371"/>
        </pc:sldMkLst>
        <pc:spChg chg="mod">
          <ac:chgData name="ALEXANDRE" userId="734048d45b8f99b5" providerId="LiveId" clId="{AF49EB09-1EBF-4699-9A1A-CE8A38381AE2}" dt="2021-08-02T17:56:40.156" v="3022" actId="27636"/>
          <ac:spMkLst>
            <pc:docMk/>
            <pc:sldMk cId="4231753035" sldId="371"/>
            <ac:spMk id="2" creationId="{99D5BFD3-E376-49F2-9610-98BDDA046072}"/>
          </ac:spMkLst>
        </pc:spChg>
        <pc:spChg chg="del">
          <ac:chgData name="ALEXANDRE" userId="734048d45b8f99b5" providerId="LiveId" clId="{AF49EB09-1EBF-4699-9A1A-CE8A38381AE2}" dt="2021-08-02T17:55:17.602" v="3000" actId="478"/>
          <ac:spMkLst>
            <pc:docMk/>
            <pc:sldMk cId="4231753035" sldId="371"/>
            <ac:spMk id="3" creationId="{5F0F792D-1602-4A7A-A1D8-8CBF2924AEF9}"/>
          </ac:spMkLst>
        </pc:spChg>
        <pc:spChg chg="add del mod">
          <ac:chgData name="ALEXANDRE" userId="734048d45b8f99b5" providerId="LiveId" clId="{AF49EB09-1EBF-4699-9A1A-CE8A38381AE2}" dt="2021-08-02T17:55:19.170" v="3001" actId="478"/>
          <ac:spMkLst>
            <pc:docMk/>
            <pc:sldMk cId="4231753035" sldId="371"/>
            <ac:spMk id="5" creationId="{33F3A9EE-59EC-48E8-8400-B60C4156DC9C}"/>
          </ac:spMkLst>
        </pc:spChg>
        <pc:picChg chg="add mod">
          <ac:chgData name="ALEXANDRE" userId="734048d45b8f99b5" providerId="LiveId" clId="{AF49EB09-1EBF-4699-9A1A-CE8A38381AE2}" dt="2021-08-02T17:55:32.607" v="3008" actId="1076"/>
          <ac:picMkLst>
            <pc:docMk/>
            <pc:sldMk cId="4231753035" sldId="371"/>
            <ac:picMk id="7" creationId="{26783D7B-4283-4B81-98A6-2B7DA285CCEC}"/>
          </ac:picMkLst>
        </pc:picChg>
        <pc:picChg chg="del">
          <ac:chgData name="ALEXANDRE" userId="734048d45b8f99b5" providerId="LiveId" clId="{AF49EB09-1EBF-4699-9A1A-CE8A38381AE2}" dt="2021-08-02T17:55:12.711" v="2999" actId="478"/>
          <ac:picMkLst>
            <pc:docMk/>
            <pc:sldMk cId="4231753035" sldId="371"/>
            <ac:picMk id="13314" creationId="{9BACFDA3-05B8-4FE0-9A5D-37F06704C5EE}"/>
          </ac:picMkLst>
        </pc:picChg>
      </pc:sldChg>
      <pc:sldChg chg="addSp delSp modSp add del mod">
        <pc:chgData name="ALEXANDRE" userId="734048d45b8f99b5" providerId="LiveId" clId="{AF49EB09-1EBF-4699-9A1A-CE8A38381AE2}" dt="2021-08-03T12:45:20.260" v="3838" actId="47"/>
        <pc:sldMkLst>
          <pc:docMk/>
          <pc:sldMk cId="2632835126" sldId="372"/>
        </pc:sldMkLst>
        <pc:spChg chg="del">
          <ac:chgData name="ALEXANDRE" userId="734048d45b8f99b5" providerId="LiveId" clId="{AF49EB09-1EBF-4699-9A1A-CE8A38381AE2}" dt="2021-08-02T17:56:06.052" v="3011" actId="478"/>
          <ac:spMkLst>
            <pc:docMk/>
            <pc:sldMk cId="2632835126" sldId="372"/>
            <ac:spMk id="2" creationId="{99D5BFD3-E376-49F2-9610-98BDDA046072}"/>
          </ac:spMkLst>
        </pc:spChg>
        <pc:spChg chg="add del mod">
          <ac:chgData name="ALEXANDRE" userId="734048d45b8f99b5" providerId="LiveId" clId="{AF49EB09-1EBF-4699-9A1A-CE8A38381AE2}" dt="2021-08-02T17:56:08.138" v="3012" actId="478"/>
          <ac:spMkLst>
            <pc:docMk/>
            <pc:sldMk cId="2632835126" sldId="372"/>
            <ac:spMk id="4" creationId="{A19E3B4E-19EE-4F15-AE18-346846DE56D7}"/>
          </ac:spMkLst>
        </pc:spChg>
        <pc:picChg chg="del">
          <ac:chgData name="ALEXANDRE" userId="734048d45b8f99b5" providerId="LiveId" clId="{AF49EB09-1EBF-4699-9A1A-CE8A38381AE2}" dt="2021-08-02T17:56:09.625" v="3013" actId="478"/>
          <ac:picMkLst>
            <pc:docMk/>
            <pc:sldMk cId="2632835126" sldId="372"/>
            <ac:picMk id="7" creationId="{26783D7B-4283-4B81-98A6-2B7DA285CCEC}"/>
          </ac:picMkLst>
        </pc:picChg>
        <pc:picChg chg="add mod">
          <ac:chgData name="ALEXANDRE" userId="734048d45b8f99b5" providerId="LiveId" clId="{AF49EB09-1EBF-4699-9A1A-CE8A38381AE2}" dt="2021-08-02T17:56:18.568" v="3018" actId="1076"/>
          <ac:picMkLst>
            <pc:docMk/>
            <pc:sldMk cId="2632835126" sldId="372"/>
            <ac:picMk id="14338" creationId="{4FE4A6FE-CA0D-42DE-A507-9EA791DF8E66}"/>
          </ac:picMkLst>
        </pc:picChg>
      </pc:sldChg>
      <pc:sldChg chg="addSp delSp modSp new mod">
        <pc:chgData name="ALEXANDRE" userId="734048d45b8f99b5" providerId="LiveId" clId="{AF49EB09-1EBF-4699-9A1A-CE8A38381AE2}" dt="2021-08-03T19:29:37.585" v="4061" actId="20577"/>
        <pc:sldMkLst>
          <pc:docMk/>
          <pc:sldMk cId="136022978" sldId="373"/>
        </pc:sldMkLst>
        <pc:spChg chg="mod">
          <ac:chgData name="ALEXANDRE" userId="734048d45b8f99b5" providerId="LiveId" clId="{AF49EB09-1EBF-4699-9A1A-CE8A38381AE2}" dt="2021-08-02T18:05:21.376" v="3055" actId="403"/>
          <ac:spMkLst>
            <pc:docMk/>
            <pc:sldMk cId="136022978" sldId="373"/>
            <ac:spMk id="2" creationId="{A391AA49-0079-426D-B52F-C82355D64F68}"/>
          </ac:spMkLst>
        </pc:spChg>
        <pc:spChg chg="add del mod">
          <ac:chgData name="ALEXANDRE" userId="734048d45b8f99b5" providerId="LiveId" clId="{AF49EB09-1EBF-4699-9A1A-CE8A38381AE2}" dt="2021-08-03T19:29:37.585" v="4061" actId="20577"/>
          <ac:spMkLst>
            <pc:docMk/>
            <pc:sldMk cId="136022978" sldId="373"/>
            <ac:spMk id="3" creationId="{81C4080B-972B-4940-9CBD-673D4C00895C}"/>
          </ac:spMkLst>
        </pc:spChg>
        <pc:picChg chg="add del mod">
          <ac:chgData name="ALEXANDRE" userId="734048d45b8f99b5" providerId="LiveId" clId="{AF49EB09-1EBF-4699-9A1A-CE8A38381AE2}" dt="2021-08-02T18:04:37.172" v="3039"/>
          <ac:picMkLst>
            <pc:docMk/>
            <pc:sldMk cId="136022978" sldId="373"/>
            <ac:picMk id="15362" creationId="{89424ECB-2849-4E61-BC1B-B37AB981BFF3}"/>
          </ac:picMkLst>
        </pc:picChg>
        <pc:picChg chg="add mod">
          <ac:chgData name="ALEXANDRE" userId="734048d45b8f99b5" providerId="LiveId" clId="{AF49EB09-1EBF-4699-9A1A-CE8A38381AE2}" dt="2021-08-02T18:05:25.619" v="3056" actId="1076"/>
          <ac:picMkLst>
            <pc:docMk/>
            <pc:sldMk cId="136022978" sldId="373"/>
            <ac:picMk id="15364" creationId="{0AB0CE7C-01C1-4BBB-851D-0F545EECDEBA}"/>
          </ac:picMkLst>
        </pc:picChg>
      </pc:sldChg>
      <pc:sldChg chg="addSp delSp modSp add mod">
        <pc:chgData name="ALEXANDRE" userId="734048d45b8f99b5" providerId="LiveId" clId="{AF49EB09-1EBF-4699-9A1A-CE8A38381AE2}" dt="2021-08-03T19:29:54.651" v="4063" actId="313"/>
        <pc:sldMkLst>
          <pc:docMk/>
          <pc:sldMk cId="3022374365" sldId="374"/>
        </pc:sldMkLst>
        <pc:spChg chg="mod">
          <ac:chgData name="ALEXANDRE" userId="734048d45b8f99b5" providerId="LiveId" clId="{AF49EB09-1EBF-4699-9A1A-CE8A38381AE2}" dt="2021-08-02T18:08:12.850" v="3115" actId="14100"/>
          <ac:spMkLst>
            <pc:docMk/>
            <pc:sldMk cId="3022374365" sldId="374"/>
            <ac:spMk id="2" creationId="{A391AA49-0079-426D-B52F-C82355D64F68}"/>
          </ac:spMkLst>
        </pc:spChg>
        <pc:spChg chg="mod">
          <ac:chgData name="ALEXANDRE" userId="734048d45b8f99b5" providerId="LiveId" clId="{AF49EB09-1EBF-4699-9A1A-CE8A38381AE2}" dt="2021-08-03T19:29:54.651" v="4063" actId="313"/>
          <ac:spMkLst>
            <pc:docMk/>
            <pc:sldMk cId="3022374365" sldId="374"/>
            <ac:spMk id="3" creationId="{81C4080B-972B-4940-9CBD-673D4C00895C}"/>
          </ac:spMkLst>
        </pc:spChg>
        <pc:picChg chg="add mod">
          <ac:chgData name="ALEXANDRE" userId="734048d45b8f99b5" providerId="LiveId" clId="{AF49EB09-1EBF-4699-9A1A-CE8A38381AE2}" dt="2021-08-02T18:07:15.680" v="3099" actId="1076"/>
          <ac:picMkLst>
            <pc:docMk/>
            <pc:sldMk cId="3022374365" sldId="374"/>
            <ac:picMk id="5" creationId="{2E1D9F2D-6B54-47B0-AB53-13EC019674F0}"/>
          </ac:picMkLst>
        </pc:picChg>
        <pc:picChg chg="del">
          <ac:chgData name="ALEXANDRE" userId="734048d45b8f99b5" providerId="LiveId" clId="{AF49EB09-1EBF-4699-9A1A-CE8A38381AE2}" dt="2021-08-02T18:07:05.737" v="3095" actId="478"/>
          <ac:picMkLst>
            <pc:docMk/>
            <pc:sldMk cId="3022374365" sldId="374"/>
            <ac:picMk id="15364" creationId="{0AB0CE7C-01C1-4BBB-851D-0F545EECDEBA}"/>
          </ac:picMkLst>
        </pc:picChg>
      </pc:sldChg>
      <pc:sldChg chg="addSp delSp modSp add mod">
        <pc:chgData name="ALEXANDRE" userId="734048d45b8f99b5" providerId="LiveId" clId="{AF49EB09-1EBF-4699-9A1A-CE8A38381AE2}" dt="2021-08-02T18:10:07.135" v="3130" actId="1076"/>
        <pc:sldMkLst>
          <pc:docMk/>
          <pc:sldMk cId="307290724" sldId="375"/>
        </pc:sldMkLst>
        <pc:spChg chg="mod">
          <ac:chgData name="ALEXANDRE" userId="734048d45b8f99b5" providerId="LiveId" clId="{AF49EB09-1EBF-4699-9A1A-CE8A38381AE2}" dt="2021-08-02T18:10:07.135" v="3130" actId="1076"/>
          <ac:spMkLst>
            <pc:docMk/>
            <pc:sldMk cId="307290724" sldId="375"/>
            <ac:spMk id="3" creationId="{81C4080B-972B-4940-9CBD-673D4C00895C}"/>
          </ac:spMkLst>
        </pc:spChg>
        <pc:picChg chg="del">
          <ac:chgData name="ALEXANDRE" userId="734048d45b8f99b5" providerId="LiveId" clId="{AF49EB09-1EBF-4699-9A1A-CE8A38381AE2}" dt="2021-08-02T18:09:39.916" v="3120" actId="478"/>
          <ac:picMkLst>
            <pc:docMk/>
            <pc:sldMk cId="307290724" sldId="375"/>
            <ac:picMk id="5" creationId="{2E1D9F2D-6B54-47B0-AB53-13EC019674F0}"/>
          </ac:picMkLst>
        </pc:picChg>
        <pc:picChg chg="add mod">
          <ac:chgData name="ALEXANDRE" userId="734048d45b8f99b5" providerId="LiveId" clId="{AF49EB09-1EBF-4699-9A1A-CE8A38381AE2}" dt="2021-08-02T18:09:58.953" v="3129" actId="1076"/>
          <ac:picMkLst>
            <pc:docMk/>
            <pc:sldMk cId="307290724" sldId="375"/>
            <ac:picMk id="16386" creationId="{17415E7B-83E5-4465-8DCE-6B9BC3728DDB}"/>
          </ac:picMkLst>
        </pc:picChg>
      </pc:sldChg>
      <pc:sldChg chg="addSp delSp modSp add mod">
        <pc:chgData name="ALEXANDRE" userId="734048d45b8f99b5" providerId="LiveId" clId="{AF49EB09-1EBF-4699-9A1A-CE8A38381AE2}" dt="2021-08-02T18:13:18.327" v="3181" actId="113"/>
        <pc:sldMkLst>
          <pc:docMk/>
          <pc:sldMk cId="3817972233" sldId="376"/>
        </pc:sldMkLst>
        <pc:spChg chg="mod">
          <ac:chgData name="ALEXANDRE" userId="734048d45b8f99b5" providerId="LiveId" clId="{AF49EB09-1EBF-4699-9A1A-CE8A38381AE2}" dt="2021-08-02T18:13:09.141" v="3178" actId="27636"/>
          <ac:spMkLst>
            <pc:docMk/>
            <pc:sldMk cId="3817972233" sldId="376"/>
            <ac:spMk id="2" creationId="{A391AA49-0079-426D-B52F-C82355D64F68}"/>
          </ac:spMkLst>
        </pc:spChg>
        <pc:spChg chg="mod">
          <ac:chgData name="ALEXANDRE" userId="734048d45b8f99b5" providerId="LiveId" clId="{AF49EB09-1EBF-4699-9A1A-CE8A38381AE2}" dt="2021-08-02T18:13:18.327" v="3181" actId="113"/>
          <ac:spMkLst>
            <pc:docMk/>
            <pc:sldMk cId="3817972233" sldId="376"/>
            <ac:spMk id="3" creationId="{81C4080B-972B-4940-9CBD-673D4C00895C}"/>
          </ac:spMkLst>
        </pc:spChg>
        <pc:picChg chg="del">
          <ac:chgData name="ALEXANDRE" userId="734048d45b8f99b5" providerId="LiveId" clId="{AF49EB09-1EBF-4699-9A1A-CE8A38381AE2}" dt="2021-08-02T18:11:10.225" v="3142" actId="478"/>
          <ac:picMkLst>
            <pc:docMk/>
            <pc:sldMk cId="3817972233" sldId="376"/>
            <ac:picMk id="16386" creationId="{17415E7B-83E5-4465-8DCE-6B9BC3728DDB}"/>
          </ac:picMkLst>
        </pc:picChg>
        <pc:picChg chg="add mod">
          <ac:chgData name="ALEXANDRE" userId="734048d45b8f99b5" providerId="LiveId" clId="{AF49EB09-1EBF-4699-9A1A-CE8A38381AE2}" dt="2021-08-02T18:12:39.707" v="3166" actId="1076"/>
          <ac:picMkLst>
            <pc:docMk/>
            <pc:sldMk cId="3817972233" sldId="376"/>
            <ac:picMk id="17410" creationId="{CD40B52F-F5C6-481D-94A2-E99A039D0C37}"/>
          </ac:picMkLst>
        </pc:picChg>
      </pc:sldChg>
      <pc:sldChg chg="addSp delSp modSp new add del mod ord modAnim">
        <pc:chgData name="ALEXANDRE" userId="734048d45b8f99b5" providerId="LiveId" clId="{AF49EB09-1EBF-4699-9A1A-CE8A38381AE2}" dt="2021-08-03T21:20:43.896" v="4083"/>
        <pc:sldMkLst>
          <pc:docMk/>
          <pc:sldMk cId="2966018025" sldId="377"/>
        </pc:sldMkLst>
        <pc:spChg chg="del mod">
          <ac:chgData name="ALEXANDRE" userId="734048d45b8f99b5" providerId="LiveId" clId="{AF49EB09-1EBF-4699-9A1A-CE8A38381AE2}" dt="2021-08-02T18:15:37.888" v="3261" actId="21"/>
          <ac:spMkLst>
            <pc:docMk/>
            <pc:sldMk cId="2966018025" sldId="377"/>
            <ac:spMk id="2" creationId="{B9B29832-6EC3-4B54-8D76-B31259223436}"/>
          </ac:spMkLst>
        </pc:spChg>
        <pc:spChg chg="del">
          <ac:chgData name="ALEXANDRE" userId="734048d45b8f99b5" providerId="LiveId" clId="{AF49EB09-1EBF-4699-9A1A-CE8A38381AE2}" dt="2021-08-02T18:15:12.636" v="3247" actId="478"/>
          <ac:spMkLst>
            <pc:docMk/>
            <pc:sldMk cId="2966018025" sldId="377"/>
            <ac:spMk id="3" creationId="{E507E68C-E4AE-4100-B215-BF1A1C32E421}"/>
          </ac:spMkLst>
        </pc:spChg>
        <pc:spChg chg="add del mod">
          <ac:chgData name="ALEXANDRE" userId="734048d45b8f99b5" providerId="LiveId" clId="{AF49EB09-1EBF-4699-9A1A-CE8A38381AE2}" dt="2021-08-02T18:16:37.023" v="3280" actId="478"/>
          <ac:spMkLst>
            <pc:docMk/>
            <pc:sldMk cId="2966018025" sldId="377"/>
            <ac:spMk id="7" creationId="{7ED24016-29EA-4129-991B-A21CD91BA78B}"/>
          </ac:spMkLst>
        </pc:spChg>
        <pc:spChg chg="add mod">
          <ac:chgData name="ALEXANDRE" userId="734048d45b8f99b5" providerId="LiveId" clId="{AF49EB09-1EBF-4699-9A1A-CE8A38381AE2}" dt="2021-08-02T18:26:03.747" v="3510" actId="164"/>
          <ac:spMkLst>
            <pc:docMk/>
            <pc:sldMk cId="2966018025" sldId="377"/>
            <ac:spMk id="12" creationId="{8CBE6BA8-FBF8-43E9-95B7-5228EFC99F0B}"/>
          </ac:spMkLst>
        </pc:spChg>
        <pc:spChg chg="add mod">
          <ac:chgData name="ALEXANDRE" userId="734048d45b8f99b5" providerId="LiveId" clId="{AF49EB09-1EBF-4699-9A1A-CE8A38381AE2}" dt="2021-08-02T18:26:06.916" v="3511" actId="164"/>
          <ac:spMkLst>
            <pc:docMk/>
            <pc:sldMk cId="2966018025" sldId="377"/>
            <ac:spMk id="13" creationId="{F573B2CB-9123-4030-B77D-FC8C1CBC3F7F}"/>
          </ac:spMkLst>
        </pc:spChg>
        <pc:grpChg chg="add del mod">
          <ac:chgData name="ALEXANDRE" userId="734048d45b8f99b5" providerId="LiveId" clId="{AF49EB09-1EBF-4699-9A1A-CE8A38381AE2}" dt="2021-08-02T18:24:48.903" v="3439" actId="478"/>
          <ac:grpSpMkLst>
            <pc:docMk/>
            <pc:sldMk cId="2966018025" sldId="377"/>
            <ac:grpSpMk id="11" creationId="{DE597D1D-2809-4383-967C-2614350AF1D4}"/>
          </ac:grpSpMkLst>
        </pc:grpChg>
        <pc:grpChg chg="add mod">
          <ac:chgData name="ALEXANDRE" userId="734048d45b8f99b5" providerId="LiveId" clId="{AF49EB09-1EBF-4699-9A1A-CE8A38381AE2}" dt="2021-08-02T18:26:03.747" v="3510" actId="164"/>
          <ac:grpSpMkLst>
            <pc:docMk/>
            <pc:sldMk cId="2966018025" sldId="377"/>
            <ac:grpSpMk id="14" creationId="{3B1126BC-D7CE-476C-9423-6A6046FEACEB}"/>
          </ac:grpSpMkLst>
        </pc:grpChg>
        <pc:grpChg chg="add mod">
          <ac:chgData name="ALEXANDRE" userId="734048d45b8f99b5" providerId="LiveId" clId="{AF49EB09-1EBF-4699-9A1A-CE8A38381AE2}" dt="2021-08-02T18:26:06.916" v="3511" actId="164"/>
          <ac:grpSpMkLst>
            <pc:docMk/>
            <pc:sldMk cId="2966018025" sldId="377"/>
            <ac:grpSpMk id="15" creationId="{4A10A6DE-7B45-4886-99B6-7D3AA23428A9}"/>
          </ac:grpSpMkLst>
        </pc:grpChg>
        <pc:picChg chg="add del">
          <ac:chgData name="ALEXANDRE" userId="734048d45b8f99b5" providerId="LiveId" clId="{AF49EB09-1EBF-4699-9A1A-CE8A38381AE2}" dt="2021-08-02T18:15:23.540" v="3255"/>
          <ac:picMkLst>
            <pc:docMk/>
            <pc:sldMk cId="2966018025" sldId="377"/>
            <ac:picMk id="4" creationId="{0EC31761-B9C8-4AC1-BA71-E1E5EEBFBB6D}"/>
          </ac:picMkLst>
        </pc:picChg>
        <pc:picChg chg="add del mod topLvl modCrop">
          <ac:chgData name="ALEXANDRE" userId="734048d45b8f99b5" providerId="LiveId" clId="{AF49EB09-1EBF-4699-9A1A-CE8A38381AE2}" dt="2021-08-02T18:24:48.903" v="3439" actId="478"/>
          <ac:picMkLst>
            <pc:docMk/>
            <pc:sldMk cId="2966018025" sldId="377"/>
            <ac:picMk id="5" creationId="{B820CAC3-8888-4380-8F73-019682BF8B4A}"/>
          </ac:picMkLst>
        </pc:picChg>
        <pc:picChg chg="add del mod">
          <ac:chgData name="ALEXANDRE" userId="734048d45b8f99b5" providerId="LiveId" clId="{AF49EB09-1EBF-4699-9A1A-CE8A38381AE2}" dt="2021-08-02T18:16:47.945" v="3286"/>
          <ac:picMkLst>
            <pc:docMk/>
            <pc:sldMk cId="2966018025" sldId="377"/>
            <ac:picMk id="8" creationId="{566034EC-8C59-4903-A2FA-E69EF551F0D3}"/>
          </ac:picMkLst>
        </pc:picChg>
        <pc:picChg chg="add mod topLvl modCrop">
          <ac:chgData name="ALEXANDRE" userId="734048d45b8f99b5" providerId="LiveId" clId="{AF49EB09-1EBF-4699-9A1A-CE8A38381AE2}" dt="2021-08-02T18:26:03.747" v="3510" actId="164"/>
          <ac:picMkLst>
            <pc:docMk/>
            <pc:sldMk cId="2966018025" sldId="377"/>
            <ac:picMk id="9" creationId="{5146C279-F079-4564-8028-8AB708C0DF11}"/>
          </ac:picMkLst>
        </pc:picChg>
        <pc:picChg chg="add mod modCrop">
          <ac:chgData name="ALEXANDRE" userId="734048d45b8f99b5" providerId="LiveId" clId="{AF49EB09-1EBF-4699-9A1A-CE8A38381AE2}" dt="2021-08-02T18:26:06.916" v="3511" actId="164"/>
          <ac:picMkLst>
            <pc:docMk/>
            <pc:sldMk cId="2966018025" sldId="377"/>
            <ac:picMk id="10" creationId="{329F638B-0C17-450C-A0AD-E4B8FE52D7B6}"/>
          </ac:picMkLst>
        </pc:picChg>
      </pc:sldChg>
      <pc:sldChg chg="addSp delSp modSp new add del mod ord modClrScheme chgLayout">
        <pc:chgData name="ALEXANDRE" userId="734048d45b8f99b5" providerId="LiveId" clId="{AF49EB09-1EBF-4699-9A1A-CE8A38381AE2}" dt="2021-08-03T21:20:43.896" v="4083"/>
        <pc:sldMkLst>
          <pc:docMk/>
          <pc:sldMk cId="684846214" sldId="378"/>
        </pc:sldMkLst>
        <pc:spChg chg="del mod ord">
          <ac:chgData name="ALEXANDRE" userId="734048d45b8f99b5" providerId="LiveId" clId="{AF49EB09-1EBF-4699-9A1A-CE8A38381AE2}" dt="2021-08-02T18:15:44.048" v="3263" actId="700"/>
          <ac:spMkLst>
            <pc:docMk/>
            <pc:sldMk cId="684846214" sldId="378"/>
            <ac:spMk id="2" creationId="{D64E5A73-0802-4413-A06E-413426D075E1}"/>
          </ac:spMkLst>
        </pc:spChg>
        <pc:spChg chg="del mod ord">
          <ac:chgData name="ALEXANDRE" userId="734048d45b8f99b5" providerId="LiveId" clId="{AF49EB09-1EBF-4699-9A1A-CE8A38381AE2}" dt="2021-08-02T18:15:44.048" v="3263" actId="700"/>
          <ac:spMkLst>
            <pc:docMk/>
            <pc:sldMk cId="684846214" sldId="378"/>
            <ac:spMk id="3" creationId="{EF22C9D1-52A9-45D8-AE89-D2BFC285F6E6}"/>
          </ac:spMkLst>
        </pc:spChg>
        <pc:spChg chg="add mod ord">
          <ac:chgData name="ALEXANDRE" userId="734048d45b8f99b5" providerId="LiveId" clId="{AF49EB09-1EBF-4699-9A1A-CE8A38381AE2}" dt="2021-08-02T18:16:32.387" v="3279" actId="1076"/>
          <ac:spMkLst>
            <pc:docMk/>
            <pc:sldMk cId="684846214" sldId="378"/>
            <ac:spMk id="4" creationId="{FEC716A2-196E-4B91-841A-2FE22FAC5587}"/>
          </ac:spMkLst>
        </pc:spChg>
        <pc:spChg chg="add del mod ord">
          <ac:chgData name="ALEXANDRE" userId="734048d45b8f99b5" providerId="LiveId" clId="{AF49EB09-1EBF-4699-9A1A-CE8A38381AE2}" dt="2021-08-02T18:15:54.775" v="3265" actId="478"/>
          <ac:spMkLst>
            <pc:docMk/>
            <pc:sldMk cId="684846214" sldId="378"/>
            <ac:spMk id="5" creationId="{E75C610F-B6DF-4FEC-89E1-C75942417B93}"/>
          </ac:spMkLst>
        </pc:spChg>
        <pc:picChg chg="add mod">
          <ac:chgData name="ALEXANDRE" userId="734048d45b8f99b5" providerId="LiveId" clId="{AF49EB09-1EBF-4699-9A1A-CE8A38381AE2}" dt="2021-08-02T18:16:18.698" v="3273" actId="1076"/>
          <ac:picMkLst>
            <pc:docMk/>
            <pc:sldMk cId="684846214" sldId="378"/>
            <ac:picMk id="18434" creationId="{9B0A5DD5-9B98-4900-8889-EB833C1CDF23}"/>
          </ac:picMkLst>
        </pc:picChg>
      </pc:sldChg>
      <pc:sldChg chg="addSp delSp modSp add del mod ord delAnim modAnim">
        <pc:chgData name="ALEXANDRE" userId="734048d45b8f99b5" providerId="LiveId" clId="{AF49EB09-1EBF-4699-9A1A-CE8A38381AE2}" dt="2021-08-03T21:20:43.896" v="4083"/>
        <pc:sldMkLst>
          <pc:docMk/>
          <pc:sldMk cId="3748212451" sldId="379"/>
        </pc:sldMkLst>
        <pc:spChg chg="add mod">
          <ac:chgData name="ALEXANDRE" userId="734048d45b8f99b5" providerId="LiveId" clId="{AF49EB09-1EBF-4699-9A1A-CE8A38381AE2}" dt="2021-08-02T18:30:48.690" v="3835" actId="164"/>
          <ac:spMkLst>
            <pc:docMk/>
            <pc:sldMk cId="3748212451" sldId="379"/>
            <ac:spMk id="7" creationId="{D2080A48-D216-4F75-B2A8-B7046A8DCF40}"/>
          </ac:spMkLst>
        </pc:spChg>
        <pc:spChg chg="add mod">
          <ac:chgData name="ALEXANDRE" userId="734048d45b8f99b5" providerId="LiveId" clId="{AF49EB09-1EBF-4699-9A1A-CE8A38381AE2}" dt="2021-08-02T18:30:45.476" v="3834" actId="1076"/>
          <ac:spMkLst>
            <pc:docMk/>
            <pc:sldMk cId="3748212451" sldId="379"/>
            <ac:spMk id="8" creationId="{96F7EE93-9D55-4697-A65B-A3DC6B7D9D87}"/>
          </ac:spMkLst>
        </pc:spChg>
        <pc:grpChg chg="add mod">
          <ac:chgData name="ALEXANDRE" userId="734048d45b8f99b5" providerId="LiveId" clId="{AF49EB09-1EBF-4699-9A1A-CE8A38381AE2}" dt="2021-08-02T18:30:48.690" v="3835" actId="164"/>
          <ac:grpSpMkLst>
            <pc:docMk/>
            <pc:sldMk cId="3748212451" sldId="379"/>
            <ac:grpSpMk id="2" creationId="{5BEC1667-A1A8-4409-AB8E-C08224B3D135}"/>
          </ac:grpSpMkLst>
        </pc:grpChg>
        <pc:picChg chg="add del mod">
          <ac:chgData name="ALEXANDRE" userId="734048d45b8f99b5" providerId="LiveId" clId="{AF49EB09-1EBF-4699-9A1A-CE8A38381AE2}" dt="2021-08-02T18:21:53.365" v="3371" actId="478"/>
          <ac:picMkLst>
            <pc:docMk/>
            <pc:sldMk cId="3748212451" sldId="379"/>
            <ac:picMk id="3" creationId="{780C630D-115F-4107-B2C8-419E51B8FBC6}"/>
          </ac:picMkLst>
        </pc:picChg>
        <pc:picChg chg="add mod modCrop">
          <ac:chgData name="ALEXANDRE" userId="734048d45b8f99b5" providerId="LiveId" clId="{AF49EB09-1EBF-4699-9A1A-CE8A38381AE2}" dt="2021-08-02T18:30:48.690" v="3835" actId="164"/>
          <ac:picMkLst>
            <pc:docMk/>
            <pc:sldMk cId="3748212451" sldId="379"/>
            <ac:picMk id="4" creationId="{1C1E2A01-D936-4082-8821-38CE0D6ECE9F}"/>
          </ac:picMkLst>
        </pc:picChg>
        <pc:picChg chg="del mod">
          <ac:chgData name="ALEXANDRE" userId="734048d45b8f99b5" providerId="LiveId" clId="{AF49EB09-1EBF-4699-9A1A-CE8A38381AE2}" dt="2021-08-02T18:19:28.706" v="3329" actId="478"/>
          <ac:picMkLst>
            <pc:docMk/>
            <pc:sldMk cId="3748212451" sldId="379"/>
            <ac:picMk id="5" creationId="{B820CAC3-8888-4380-8F73-019682BF8B4A}"/>
          </ac:picMkLst>
        </pc:picChg>
        <pc:picChg chg="add del mod modCrop">
          <ac:chgData name="ALEXANDRE" userId="734048d45b8f99b5" providerId="LiveId" clId="{AF49EB09-1EBF-4699-9A1A-CE8A38381AE2}" dt="2021-08-02T18:30:40.381" v="3832" actId="478"/>
          <ac:picMkLst>
            <pc:docMk/>
            <pc:sldMk cId="3748212451" sldId="379"/>
            <ac:picMk id="6" creationId="{713A8CEA-62BC-4375-B1C6-68E6A59794AB}"/>
          </ac:picMkLst>
        </pc:picChg>
      </pc:sldChg>
      <pc:sldChg chg="addSp delSp modSp add del mod ord delAnim modAnim">
        <pc:chgData name="ALEXANDRE" userId="734048d45b8f99b5" providerId="LiveId" clId="{AF49EB09-1EBF-4699-9A1A-CE8A38381AE2}" dt="2021-08-03T21:20:43.896" v="4083"/>
        <pc:sldMkLst>
          <pc:docMk/>
          <pc:sldMk cId="3989370961" sldId="380"/>
        </pc:sldMkLst>
        <pc:spChg chg="add mod">
          <ac:chgData name="ALEXANDRE" userId="734048d45b8f99b5" providerId="LiveId" clId="{AF49EB09-1EBF-4699-9A1A-CE8A38381AE2}" dt="2021-08-02T18:26:56.133" v="3555" actId="164"/>
          <ac:spMkLst>
            <pc:docMk/>
            <pc:sldMk cId="3989370961" sldId="380"/>
            <ac:spMk id="13" creationId="{E69BDA14-D85E-4D4B-9522-A9ACD8B490FD}"/>
          </ac:spMkLst>
        </pc:spChg>
        <pc:spChg chg="add mod">
          <ac:chgData name="ALEXANDRE" userId="734048d45b8f99b5" providerId="LiveId" clId="{AF49EB09-1EBF-4699-9A1A-CE8A38381AE2}" dt="2021-08-02T18:27:35.701" v="3620" actId="1076"/>
          <ac:spMkLst>
            <pc:docMk/>
            <pc:sldMk cId="3989370961" sldId="380"/>
            <ac:spMk id="14" creationId="{9F6D906A-93D3-43F2-9CF1-F98CFD6A20E8}"/>
          </ac:spMkLst>
        </pc:spChg>
        <pc:spChg chg="add del mod">
          <ac:chgData name="ALEXANDRE" userId="734048d45b8f99b5" providerId="LiveId" clId="{AF49EB09-1EBF-4699-9A1A-CE8A38381AE2}" dt="2021-08-02T18:28:09.447" v="3624" actId="21"/>
          <ac:spMkLst>
            <pc:docMk/>
            <pc:sldMk cId="3989370961" sldId="380"/>
            <ac:spMk id="15" creationId="{63629798-112A-406A-A643-F4901D487EF3}"/>
          </ac:spMkLst>
        </pc:spChg>
        <pc:grpChg chg="add mod">
          <ac:chgData name="ALEXANDRE" userId="734048d45b8f99b5" providerId="LiveId" clId="{AF49EB09-1EBF-4699-9A1A-CE8A38381AE2}" dt="2021-08-02T18:26:59.577" v="3556" actId="1076"/>
          <ac:grpSpMkLst>
            <pc:docMk/>
            <pc:sldMk cId="3989370961" sldId="380"/>
            <ac:grpSpMk id="2" creationId="{4C4E8E52-9BA2-4D0C-8C12-3EB792CDFAB3}"/>
          </ac:grpSpMkLst>
        </pc:grpChg>
        <pc:grpChg chg="del">
          <ac:chgData name="ALEXANDRE" userId="734048d45b8f99b5" providerId="LiveId" clId="{AF49EB09-1EBF-4699-9A1A-CE8A38381AE2}" dt="2021-08-02T18:18:37.341" v="3317" actId="478"/>
          <ac:grpSpMkLst>
            <pc:docMk/>
            <pc:sldMk cId="3989370961" sldId="380"/>
            <ac:grpSpMk id="11" creationId="{DE597D1D-2809-4383-967C-2614350AF1D4}"/>
          </ac:grpSpMkLst>
        </pc:grpChg>
        <pc:picChg chg="add mod modCrop">
          <ac:chgData name="ALEXANDRE" userId="734048d45b8f99b5" providerId="LiveId" clId="{AF49EB09-1EBF-4699-9A1A-CE8A38381AE2}" dt="2021-08-02T18:26:56.133" v="3555" actId="164"/>
          <ac:picMkLst>
            <pc:docMk/>
            <pc:sldMk cId="3989370961" sldId="380"/>
            <ac:picMk id="6" creationId="{79B77B87-E7E5-4DB5-972F-83849EE99420}"/>
          </ac:picMkLst>
        </pc:picChg>
        <pc:picChg chg="add del mod modCrop">
          <ac:chgData name="ALEXANDRE" userId="734048d45b8f99b5" providerId="LiveId" clId="{AF49EB09-1EBF-4699-9A1A-CE8A38381AE2}" dt="2021-08-02T18:27:25" v="3617" actId="478"/>
          <ac:picMkLst>
            <pc:docMk/>
            <pc:sldMk cId="3989370961" sldId="380"/>
            <ac:picMk id="7" creationId="{072FC98D-212F-4F5D-AF43-13613002D284}"/>
          </ac:picMkLst>
        </pc:picChg>
        <pc:picChg chg="add del mod modCrop">
          <ac:chgData name="ALEXANDRE" userId="734048d45b8f99b5" providerId="LiveId" clId="{AF49EB09-1EBF-4699-9A1A-CE8A38381AE2}" dt="2021-08-02T18:27:27.631" v="3618" actId="478"/>
          <ac:picMkLst>
            <pc:docMk/>
            <pc:sldMk cId="3989370961" sldId="380"/>
            <ac:picMk id="8" creationId="{D6B56343-2EF8-499F-AC5C-E5FB38C28118}"/>
          </ac:picMkLst>
        </pc:picChg>
        <pc:picChg chg="del">
          <ac:chgData name="ALEXANDRE" userId="734048d45b8f99b5" providerId="LiveId" clId="{AF49EB09-1EBF-4699-9A1A-CE8A38381AE2}" dt="2021-08-02T18:18:39.363" v="3318" actId="478"/>
          <ac:picMkLst>
            <pc:docMk/>
            <pc:sldMk cId="3989370961" sldId="380"/>
            <ac:picMk id="10" creationId="{329F638B-0C17-450C-A0AD-E4B8FE52D7B6}"/>
          </ac:picMkLst>
        </pc:picChg>
        <pc:picChg chg="add del mod modCrop">
          <ac:chgData name="ALEXANDRE" userId="734048d45b8f99b5" providerId="LiveId" clId="{AF49EB09-1EBF-4699-9A1A-CE8A38381AE2}" dt="2021-08-02T18:21:02.447" v="3358" actId="21"/>
          <ac:picMkLst>
            <pc:docMk/>
            <pc:sldMk cId="3989370961" sldId="380"/>
            <ac:picMk id="12" creationId="{BEF4FE9B-5A74-4FBF-A034-C03DFFEBD2D5}"/>
          </ac:picMkLst>
        </pc:picChg>
      </pc:sldChg>
      <pc:sldChg chg="addSp delSp modSp add del mod ord delAnim modAnim">
        <pc:chgData name="ALEXANDRE" userId="734048d45b8f99b5" providerId="LiveId" clId="{AF49EB09-1EBF-4699-9A1A-CE8A38381AE2}" dt="2021-08-03T21:20:43.896" v="4083"/>
        <pc:sldMkLst>
          <pc:docMk/>
          <pc:sldMk cId="1457518273" sldId="381"/>
        </pc:sldMkLst>
        <pc:spChg chg="add mod">
          <ac:chgData name="ALEXANDRE" userId="734048d45b8f99b5" providerId="LiveId" clId="{AF49EB09-1EBF-4699-9A1A-CE8A38381AE2}" dt="2021-08-02T18:28:46.949" v="3671" actId="164"/>
          <ac:spMkLst>
            <pc:docMk/>
            <pc:sldMk cId="1457518273" sldId="381"/>
            <ac:spMk id="10" creationId="{43EC6C52-C91B-4DC3-A543-4ABFCE581105}"/>
          </ac:spMkLst>
        </pc:spChg>
        <pc:spChg chg="add mod">
          <ac:chgData name="ALEXANDRE" userId="734048d45b8f99b5" providerId="LiveId" clId="{AF49EB09-1EBF-4699-9A1A-CE8A38381AE2}" dt="2021-08-02T18:29:23.665" v="3741" actId="1076"/>
          <ac:spMkLst>
            <pc:docMk/>
            <pc:sldMk cId="1457518273" sldId="381"/>
            <ac:spMk id="11" creationId="{FC558FEF-550D-42ED-A5E5-F540F8FB33EE}"/>
          </ac:spMkLst>
        </pc:spChg>
        <pc:grpChg chg="add mod">
          <ac:chgData name="ALEXANDRE" userId="734048d45b8f99b5" providerId="LiveId" clId="{AF49EB09-1EBF-4699-9A1A-CE8A38381AE2}" dt="2021-08-02T18:28:46.949" v="3671" actId="164"/>
          <ac:grpSpMkLst>
            <pc:docMk/>
            <pc:sldMk cId="1457518273" sldId="381"/>
            <ac:grpSpMk id="2" creationId="{0C46C581-1F40-469C-AD4F-006A71F3DB7C}"/>
          </ac:grpSpMkLst>
        </pc:grpChg>
        <pc:picChg chg="add mod modCrop">
          <ac:chgData name="ALEXANDRE" userId="734048d45b8f99b5" providerId="LiveId" clId="{AF49EB09-1EBF-4699-9A1A-CE8A38381AE2}" dt="2021-08-02T18:28:46.949" v="3671" actId="164"/>
          <ac:picMkLst>
            <pc:docMk/>
            <pc:sldMk cId="1457518273" sldId="381"/>
            <ac:picMk id="5" creationId="{7B5C3323-B3D9-48DF-AA99-CB83685F7351}"/>
          </ac:picMkLst>
        </pc:picChg>
        <pc:picChg chg="del">
          <ac:chgData name="ALEXANDRE" userId="734048d45b8f99b5" providerId="LiveId" clId="{AF49EB09-1EBF-4699-9A1A-CE8A38381AE2}" dt="2021-08-02T18:21:08.424" v="3360" actId="478"/>
          <ac:picMkLst>
            <pc:docMk/>
            <pc:sldMk cId="1457518273" sldId="381"/>
            <ac:picMk id="6" creationId="{79B77B87-E7E5-4DB5-972F-83849EE99420}"/>
          </ac:picMkLst>
        </pc:picChg>
        <pc:picChg chg="del">
          <ac:chgData name="ALEXANDRE" userId="734048d45b8f99b5" providerId="LiveId" clId="{AF49EB09-1EBF-4699-9A1A-CE8A38381AE2}" dt="2021-08-02T18:21:08.424" v="3360" actId="478"/>
          <ac:picMkLst>
            <pc:docMk/>
            <pc:sldMk cId="1457518273" sldId="381"/>
            <ac:picMk id="7" creationId="{072FC98D-212F-4F5D-AF43-13613002D284}"/>
          </ac:picMkLst>
        </pc:picChg>
        <pc:picChg chg="del">
          <ac:chgData name="ALEXANDRE" userId="734048d45b8f99b5" providerId="LiveId" clId="{AF49EB09-1EBF-4699-9A1A-CE8A38381AE2}" dt="2021-08-02T18:21:08.424" v="3360" actId="478"/>
          <ac:picMkLst>
            <pc:docMk/>
            <pc:sldMk cId="1457518273" sldId="381"/>
            <ac:picMk id="8" creationId="{D6B56343-2EF8-499F-AC5C-E5FB38C28118}"/>
          </ac:picMkLst>
        </pc:picChg>
        <pc:picChg chg="add del mod modCrop">
          <ac:chgData name="ALEXANDRE" userId="734048d45b8f99b5" providerId="LiveId" clId="{AF49EB09-1EBF-4699-9A1A-CE8A38381AE2}" dt="2021-08-02T18:29:16.517" v="3739" actId="478"/>
          <ac:picMkLst>
            <pc:docMk/>
            <pc:sldMk cId="1457518273" sldId="381"/>
            <ac:picMk id="9" creationId="{FB01FD09-D74B-460F-A953-8146E67F5B0C}"/>
          </ac:picMkLst>
        </pc:picChg>
      </pc:sldChg>
      <pc:sldChg chg="addSp delSp modSp add mod">
        <pc:chgData name="ALEXANDRE" userId="734048d45b8f99b5" providerId="LiveId" clId="{AF49EB09-1EBF-4699-9A1A-CE8A38381AE2}" dt="2021-08-03T18:11:19.329" v="3899" actId="207"/>
        <pc:sldMkLst>
          <pc:docMk/>
          <pc:sldMk cId="3311526240" sldId="382"/>
        </pc:sldMkLst>
        <pc:spChg chg="mod">
          <ac:chgData name="ALEXANDRE" userId="734048d45b8f99b5" providerId="LiveId" clId="{AF49EB09-1EBF-4699-9A1A-CE8A38381AE2}" dt="2021-08-03T14:31:51.318" v="3859" actId="20577"/>
          <ac:spMkLst>
            <pc:docMk/>
            <pc:sldMk cId="3311526240" sldId="382"/>
            <ac:spMk id="2" creationId="{99D5BFD3-E376-49F2-9610-98BDDA046072}"/>
          </ac:spMkLst>
        </pc:spChg>
        <pc:spChg chg="mod">
          <ac:chgData name="ALEXANDRE" userId="734048d45b8f99b5" providerId="LiveId" clId="{AF49EB09-1EBF-4699-9A1A-CE8A38381AE2}" dt="2021-08-03T18:11:19.329" v="3899" actId="207"/>
          <ac:spMkLst>
            <pc:docMk/>
            <pc:sldMk cId="3311526240" sldId="382"/>
            <ac:spMk id="3" creationId="{5F0F792D-1602-4A7A-A1D8-8CBF2924AEF9}"/>
          </ac:spMkLst>
        </pc:spChg>
        <pc:spChg chg="add mod">
          <ac:chgData name="ALEXANDRE" userId="734048d45b8f99b5" providerId="LiveId" clId="{AF49EB09-1EBF-4699-9A1A-CE8A38381AE2}" dt="2021-08-03T14:33:31.771" v="3882" actId="1076"/>
          <ac:spMkLst>
            <pc:docMk/>
            <pc:sldMk cId="3311526240" sldId="382"/>
            <ac:spMk id="7" creationId="{E1634422-EEC2-4580-A375-D405E332D105}"/>
          </ac:spMkLst>
        </pc:spChg>
        <pc:picChg chg="del">
          <ac:chgData name="ALEXANDRE" userId="734048d45b8f99b5" providerId="LiveId" clId="{AF49EB09-1EBF-4699-9A1A-CE8A38381AE2}" dt="2021-08-03T14:31:53.790" v="3860" actId="478"/>
          <ac:picMkLst>
            <pc:docMk/>
            <pc:sldMk cId="3311526240" sldId="382"/>
            <ac:picMk id="13314" creationId="{9BACFDA3-05B8-4FE0-9A5D-37F06704C5EE}"/>
          </ac:picMkLst>
        </pc:picChg>
        <pc:picChg chg="add mod">
          <ac:chgData name="ALEXANDRE" userId="734048d45b8f99b5" providerId="LiveId" clId="{AF49EB09-1EBF-4699-9A1A-CE8A38381AE2}" dt="2021-08-03T14:33:01.055" v="3877" actId="1076"/>
          <ac:picMkLst>
            <pc:docMk/>
            <pc:sldMk cId="3311526240" sldId="382"/>
            <ac:picMk id="19458" creationId="{5ED85141-5142-4551-A4C1-2FAD2442112E}"/>
          </ac:picMkLst>
        </pc:picChg>
      </pc:sldChg>
      <pc:sldChg chg="addSp delSp modSp add mod">
        <pc:chgData name="ALEXANDRE" userId="734048d45b8f99b5" providerId="LiveId" clId="{AF49EB09-1EBF-4699-9A1A-CE8A38381AE2}" dt="2021-08-03T19:27:06.769" v="4041" actId="113"/>
        <pc:sldMkLst>
          <pc:docMk/>
          <pc:sldMk cId="642694466" sldId="383"/>
        </pc:sldMkLst>
        <pc:spChg chg="mod">
          <ac:chgData name="ALEXANDRE" userId="734048d45b8f99b5" providerId="LiveId" clId="{AF49EB09-1EBF-4699-9A1A-CE8A38381AE2}" dt="2021-08-03T19:13:40.066" v="3957" actId="1076"/>
          <ac:spMkLst>
            <pc:docMk/>
            <pc:sldMk cId="642694466" sldId="383"/>
            <ac:spMk id="2" creationId="{217AF756-B070-49B5-8AF9-E025F7D9DA56}"/>
          </ac:spMkLst>
        </pc:spChg>
        <pc:spChg chg="mod">
          <ac:chgData name="ALEXANDRE" userId="734048d45b8f99b5" providerId="LiveId" clId="{AF49EB09-1EBF-4699-9A1A-CE8A38381AE2}" dt="2021-08-03T19:27:06.769" v="4041" actId="113"/>
          <ac:spMkLst>
            <pc:docMk/>
            <pc:sldMk cId="642694466" sldId="383"/>
            <ac:spMk id="3" creationId="{76369383-EEA5-41FE-9AE8-3787875E05A2}"/>
          </ac:spMkLst>
        </pc:spChg>
        <pc:picChg chg="add mod">
          <ac:chgData name="ALEXANDRE" userId="734048d45b8f99b5" providerId="LiveId" clId="{AF49EB09-1EBF-4699-9A1A-CE8A38381AE2}" dt="2021-08-03T19:13:36.259" v="3956" actId="1076"/>
          <ac:picMkLst>
            <pc:docMk/>
            <pc:sldMk cId="642694466" sldId="383"/>
            <ac:picMk id="1026" creationId="{C183EDB1-322A-4326-9DD6-681A5438B57D}"/>
          </ac:picMkLst>
        </pc:picChg>
        <pc:picChg chg="del">
          <ac:chgData name="ALEXANDRE" userId="734048d45b8f99b5" providerId="LiveId" clId="{AF49EB09-1EBF-4699-9A1A-CE8A38381AE2}" dt="2021-08-03T19:12:10.654" v="3936" actId="478"/>
          <ac:picMkLst>
            <pc:docMk/>
            <pc:sldMk cId="642694466" sldId="383"/>
            <ac:picMk id="5124" creationId="{C86BCE25-1FAD-4D9D-9F72-0EDE089352F8}"/>
          </ac:picMkLst>
        </pc:picChg>
      </pc:sldChg>
      <pc:sldChg chg="addSp delSp modSp new mod modAnim">
        <pc:chgData name="ALEXANDRE" userId="734048d45b8f99b5" providerId="LiveId" clId="{AF49EB09-1EBF-4699-9A1A-CE8A38381AE2}" dt="2021-08-03T20:20:00.730" v="4071" actId="1076"/>
        <pc:sldMkLst>
          <pc:docMk/>
          <pc:sldMk cId="2012484186" sldId="384"/>
        </pc:sldMkLst>
        <pc:spChg chg="del">
          <ac:chgData name="ALEXANDRE" userId="734048d45b8f99b5" providerId="LiveId" clId="{AF49EB09-1EBF-4699-9A1A-CE8A38381AE2}" dt="2021-08-03T20:19:36" v="4066" actId="478"/>
          <ac:spMkLst>
            <pc:docMk/>
            <pc:sldMk cId="2012484186" sldId="384"/>
            <ac:spMk id="2" creationId="{0FBC5786-65E3-4607-AE5F-75B2DF0F34D0}"/>
          </ac:spMkLst>
        </pc:spChg>
        <pc:spChg chg="del">
          <ac:chgData name="ALEXANDRE" userId="734048d45b8f99b5" providerId="LiveId" clId="{AF49EB09-1EBF-4699-9A1A-CE8A38381AE2}" dt="2021-08-03T20:19:36" v="4066" actId="478"/>
          <ac:spMkLst>
            <pc:docMk/>
            <pc:sldMk cId="2012484186" sldId="384"/>
            <ac:spMk id="3" creationId="{31896991-D373-4020-B81B-1FBFEDD592F0}"/>
          </ac:spMkLst>
        </pc:spChg>
        <pc:picChg chg="add mod">
          <ac:chgData name="ALEXANDRE" userId="734048d45b8f99b5" providerId="LiveId" clId="{AF49EB09-1EBF-4699-9A1A-CE8A38381AE2}" dt="2021-08-03T20:20:00.730" v="4071" actId="1076"/>
          <ac:picMkLst>
            <pc:docMk/>
            <pc:sldMk cId="2012484186" sldId="384"/>
            <ac:picMk id="4" creationId="{2C01B4DF-0029-4AC0-BD07-CF9971CEA299}"/>
          </ac:picMkLst>
        </pc:picChg>
      </pc:sldChg>
      <pc:sldMasterChg chg="modSp">
        <pc:chgData name="ALEXANDRE" userId="734048d45b8f99b5" providerId="LiveId" clId="{AF49EB09-1EBF-4699-9A1A-CE8A38381AE2}" dt="2021-08-02T12:22:10.531" v="490" actId="2711"/>
        <pc:sldMasterMkLst>
          <pc:docMk/>
          <pc:sldMasterMk cId="883465388" sldId="2147483648"/>
        </pc:sldMasterMkLst>
        <pc:spChg chg="mod">
          <ac:chgData name="ALEXANDRE" userId="734048d45b8f99b5" providerId="LiveId" clId="{AF49EB09-1EBF-4699-9A1A-CE8A38381AE2}" dt="2021-08-02T12:22:10.531" v="490" actId="2711"/>
          <ac:spMkLst>
            <pc:docMk/>
            <pc:sldMasterMk cId="883465388" sldId="2147483648"/>
            <ac:spMk id="2" creationId="{AE67F52C-9B38-4247-A5F3-7414F4513545}"/>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A7F4B-52AB-934C-9D56-DBFDEE93AEEB}" type="datetimeFigureOut">
              <a:rPr lang="en-US" smtClean="0"/>
              <a:t>9/24/2022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5B6E2-4ED3-5447-AEFE-CC6D843EC761}" type="slidenum">
              <a:rPr lang="en-US" smtClean="0"/>
              <a:t>‹#›</a:t>
            </a:fld>
            <a:endParaRPr lang="en-US"/>
          </a:p>
        </p:txBody>
      </p:sp>
    </p:spTree>
    <p:extLst>
      <p:ext uri="{BB962C8B-B14F-4D97-AF65-F5344CB8AC3E}">
        <p14:creationId xmlns:p14="http://schemas.microsoft.com/office/powerpoint/2010/main" val="100293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50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017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id="{5A7ECE46-C06C-8D46-8792-A4A18BDF2410}"/>
              </a:ext>
            </a:extLst>
          </p:cNvPr>
          <p:cNvSpPr txBox="1">
            <a:spLocks/>
          </p:cNvSpPr>
          <p:nvPr userDrawn="1"/>
        </p:nvSpPr>
        <p:spPr>
          <a:xfrm>
            <a:off x="5310612" y="6212142"/>
            <a:ext cx="1570776" cy="180982"/>
          </a:xfrm>
          <a:prstGeom prst="rect">
            <a:avLst/>
          </a:prstGeom>
        </p:spPr>
        <p:txBody>
          <a:bodyPr vert="horz" lIns="91440" tIns="45720" rIns="91440" bIns="45720" rtlCol="0" anchor="ctr"/>
          <a:lstStyle>
            <a:defPPr>
              <a:defRPr lang="en-B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57F7AD1-3AF9-3A4B-A3DF-82170F92AD60}" type="slidenum">
              <a:rPr lang="en-US" sz="1400" smtClean="0">
                <a:solidFill>
                  <a:srgbClr val="002060"/>
                </a:solidFill>
              </a:rPr>
              <a:pPr algn="ctr"/>
              <a:t>‹#›</a:t>
            </a:fld>
            <a:endParaRPr lang="en-US" sz="1400" dirty="0">
              <a:solidFill>
                <a:srgbClr val="002060"/>
              </a:solidFill>
            </a:endParaRPr>
          </a:p>
        </p:txBody>
      </p:sp>
      <p:sp>
        <p:nvSpPr>
          <p:cNvPr id="14" name="TextBox 13">
            <a:extLst>
              <a:ext uri="{FF2B5EF4-FFF2-40B4-BE49-F238E27FC236}">
                <a16:creationId xmlns:a16="http://schemas.microsoft.com/office/drawing/2014/main" id="{77897A08-423E-3948-A58C-11916401483C}"/>
              </a:ext>
            </a:extLst>
          </p:cNvPr>
          <p:cNvSpPr txBox="1"/>
          <p:nvPr userDrawn="1"/>
        </p:nvSpPr>
        <p:spPr>
          <a:xfrm>
            <a:off x="8002367" y="5973026"/>
            <a:ext cx="3351433"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b="1" i="1" dirty="0">
                <a:solidFill>
                  <a:srgbClr val="002060"/>
                </a:solidFill>
              </a:rPr>
              <a:t>TC1004B_Implementación de internet de las cosas</a:t>
            </a:r>
            <a:endParaRPr lang="en-US" sz="1400" b="1" i="1" u="none" dirty="0">
              <a:solidFill>
                <a:srgbClr val="002060"/>
              </a:solidFill>
              <a:latin typeface="Abadi" panose="020B06040201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u="none" dirty="0">
                <a:solidFill>
                  <a:srgbClr val="002060"/>
                </a:solidFill>
                <a:latin typeface="Abadi" panose="020B0604020104020204" pitchFamily="34" charset="0"/>
              </a:rPr>
              <a:t>Alexandre Barreto, Ph.D.</a:t>
            </a:r>
          </a:p>
        </p:txBody>
      </p:sp>
      <p:pic>
        <p:nvPicPr>
          <p:cNvPr id="2050" name="Picture 2" descr="See the source image">
            <a:extLst>
              <a:ext uri="{FF2B5EF4-FFF2-40B4-BE49-F238E27FC236}">
                <a16:creationId xmlns:a16="http://schemas.microsoft.com/office/drawing/2014/main" id="{F15A19B6-965D-444B-A337-35736EA785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8200" y="6054108"/>
            <a:ext cx="2186091" cy="5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465388"/>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b="1" kern="1200">
          <a:solidFill>
            <a:srgbClr val="002060"/>
          </a:solidFill>
          <a:latin typeface="Arial Black" panose="020B0A04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2.xml"/><Relationship Id="rId1" Type="http://schemas.openxmlformats.org/officeDocument/2006/relationships/video" Target="https://www.youtube.com/embed/nvOYlB6z6MM?feature=oembed"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ideo" Target="https://www.youtube.com/embed/hs3yqZySweI?feature=oembe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video" Target="https://www.youtube.com/embed/n24OBVGHufQ?feature=oembed"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0" y="4441390"/>
            <a:ext cx="6945845" cy="1968174"/>
          </a:xfrm>
        </p:spPr>
        <p:txBody>
          <a:bodyPr anchor="ctr">
            <a:noAutofit/>
          </a:bodyPr>
          <a:lstStyle/>
          <a:p>
            <a:pPr algn="l">
              <a:lnSpc>
                <a:spcPct val="100000"/>
              </a:lnSpc>
            </a:pPr>
            <a:r>
              <a:rPr lang="en-US" sz="4000" b="1" dirty="0">
                <a:solidFill>
                  <a:srgbClr val="002060"/>
                </a:solidFill>
                <a:latin typeface="Arial Black" panose="020B0A04020102020204" pitchFamily="34" charset="0"/>
                <a:cs typeface="Aharoni" panose="02010803020104030203" pitchFamily="2" charset="-79"/>
              </a:rPr>
              <a:t>Unit 6.2.2 – IoT Architecture</a:t>
            </a:r>
            <a:endParaRPr lang="en-US" sz="4000" b="1" u="sng" dirty="0">
              <a:solidFill>
                <a:schemeClr val="accent5">
                  <a:lumMod val="50000"/>
                </a:schemeClr>
              </a:solidFill>
              <a:latin typeface="Arial Black" panose="020B0A04020102020204" pitchFamily="34" charset="0"/>
            </a:endParaRP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43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C52E30-80AD-4FAB-9B06-FF7DF92E6EDA}"/>
              </a:ext>
            </a:extLst>
          </p:cNvPr>
          <p:cNvSpPr>
            <a:spLocks noGrp="1"/>
          </p:cNvSpPr>
          <p:nvPr>
            <p:ph type="title"/>
          </p:nvPr>
        </p:nvSpPr>
        <p:spPr>
          <a:xfrm>
            <a:off x="300033" y="134716"/>
            <a:ext cx="10515600" cy="1325563"/>
          </a:xfrm>
        </p:spPr>
        <p:txBody>
          <a:bodyPr/>
          <a:lstStyle/>
          <a:p>
            <a:r>
              <a:rPr lang="en-US" dirty="0"/>
              <a:t>Not Smart Objects</a:t>
            </a:r>
          </a:p>
        </p:txBody>
      </p:sp>
      <p:sp>
        <p:nvSpPr>
          <p:cNvPr id="3" name="Espaço Reservado para Conteúdo 2">
            <a:extLst>
              <a:ext uri="{FF2B5EF4-FFF2-40B4-BE49-F238E27FC236}">
                <a16:creationId xmlns:a16="http://schemas.microsoft.com/office/drawing/2014/main" id="{764AE5B1-0959-4D6F-8ADB-AAB712BDC49D}"/>
              </a:ext>
            </a:extLst>
          </p:cNvPr>
          <p:cNvSpPr>
            <a:spLocks noGrp="1"/>
          </p:cNvSpPr>
          <p:nvPr>
            <p:ph idx="1"/>
          </p:nvPr>
        </p:nvSpPr>
        <p:spPr>
          <a:xfrm>
            <a:off x="378342" y="1630275"/>
            <a:ext cx="6224477" cy="4231710"/>
          </a:xfrm>
        </p:spPr>
        <p:txBody>
          <a:bodyPr>
            <a:normAutofit lnSpcReduction="10000"/>
          </a:bodyPr>
          <a:lstStyle/>
          <a:p>
            <a:pPr marL="0" indent="0" algn="just">
              <a:lnSpc>
                <a:spcPct val="100000"/>
              </a:lnSpc>
              <a:buNone/>
            </a:pPr>
            <a:r>
              <a:rPr lang="en-US" sz="3200" b="1" dirty="0"/>
              <a:t>Sensors</a:t>
            </a:r>
            <a:r>
              <a:rPr lang="en-US" sz="3200" dirty="0"/>
              <a:t> are electronic devices composed of sensitive cells that  are able to measure physical parameters like the light fluctuation using  a photoresistor, the temperature using a thermistor, to detect flames,  sounds, movements, or any other fluctuation in the environment.</a:t>
            </a:r>
          </a:p>
        </p:txBody>
      </p:sp>
      <p:pic>
        <p:nvPicPr>
          <p:cNvPr id="1026" name="Picture 2" descr="Sensor">
            <a:extLst>
              <a:ext uri="{FF2B5EF4-FFF2-40B4-BE49-F238E27FC236}">
                <a16:creationId xmlns:a16="http://schemas.microsoft.com/office/drawing/2014/main" id="{47CC5D26-E88D-4708-A4C0-E73D4CE7B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0635" y="244253"/>
            <a:ext cx="3603002" cy="156730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5A9EE4CB-D427-465F-B3BA-E2A3E487B80B}"/>
              </a:ext>
            </a:extLst>
          </p:cNvPr>
          <p:cNvPicPr>
            <a:picLocks noChangeAspect="1"/>
          </p:cNvPicPr>
          <p:nvPr/>
        </p:nvPicPr>
        <p:blipFill rotWithShape="1">
          <a:blip r:embed="rId3"/>
          <a:srcRect l="10726" r="13552" b="9327"/>
          <a:stretch/>
        </p:blipFill>
        <p:spPr>
          <a:xfrm>
            <a:off x="6846320" y="1921096"/>
            <a:ext cx="5100246" cy="3140298"/>
          </a:xfrm>
          <a:prstGeom prst="rect">
            <a:avLst/>
          </a:prstGeom>
        </p:spPr>
      </p:pic>
    </p:spTree>
    <p:extLst>
      <p:ext uri="{BB962C8B-B14F-4D97-AF65-F5344CB8AC3E}">
        <p14:creationId xmlns:p14="http://schemas.microsoft.com/office/powerpoint/2010/main" val="81125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C52E30-80AD-4FAB-9B06-FF7DF92E6EDA}"/>
              </a:ext>
            </a:extLst>
          </p:cNvPr>
          <p:cNvSpPr>
            <a:spLocks noGrp="1"/>
          </p:cNvSpPr>
          <p:nvPr>
            <p:ph type="title"/>
          </p:nvPr>
        </p:nvSpPr>
        <p:spPr>
          <a:xfrm>
            <a:off x="300033" y="134716"/>
            <a:ext cx="10515600" cy="1325563"/>
          </a:xfrm>
        </p:spPr>
        <p:txBody>
          <a:bodyPr/>
          <a:lstStyle/>
          <a:p>
            <a:r>
              <a:rPr lang="en-US" dirty="0"/>
              <a:t>Not Smart Objects</a:t>
            </a:r>
          </a:p>
        </p:txBody>
      </p:sp>
      <p:sp>
        <p:nvSpPr>
          <p:cNvPr id="3" name="Espaço Reservado para Conteúdo 2">
            <a:extLst>
              <a:ext uri="{FF2B5EF4-FFF2-40B4-BE49-F238E27FC236}">
                <a16:creationId xmlns:a16="http://schemas.microsoft.com/office/drawing/2014/main" id="{764AE5B1-0959-4D6F-8ADB-AAB712BDC49D}"/>
              </a:ext>
            </a:extLst>
          </p:cNvPr>
          <p:cNvSpPr>
            <a:spLocks noGrp="1"/>
          </p:cNvSpPr>
          <p:nvPr>
            <p:ph idx="1"/>
          </p:nvPr>
        </p:nvSpPr>
        <p:spPr>
          <a:xfrm>
            <a:off x="647700" y="1533868"/>
            <a:ext cx="6224477" cy="4231710"/>
          </a:xfrm>
        </p:spPr>
        <p:txBody>
          <a:bodyPr>
            <a:normAutofit/>
          </a:bodyPr>
          <a:lstStyle/>
          <a:p>
            <a:pPr marL="0" indent="0" algn="just">
              <a:lnSpc>
                <a:spcPct val="100000"/>
              </a:lnSpc>
              <a:buNone/>
            </a:pPr>
            <a:r>
              <a:rPr lang="en-US" sz="3200" b="1" dirty="0"/>
              <a:t>Actuator </a:t>
            </a:r>
            <a:r>
              <a:rPr lang="en-US" sz="3200" dirty="0"/>
              <a:t>is a component of a machine that is responsible for moving and controlling a mechanism or system, for example by opening a valve.</a:t>
            </a:r>
          </a:p>
        </p:txBody>
      </p:sp>
      <p:pic>
        <p:nvPicPr>
          <p:cNvPr id="2050" name="Picture 2" descr="Linear Actuators 101 - How does an Actuator work | FIRGELLI">
            <a:extLst>
              <a:ext uri="{FF2B5EF4-FFF2-40B4-BE49-F238E27FC236}">
                <a16:creationId xmlns:a16="http://schemas.microsoft.com/office/drawing/2014/main" id="{A3502BB4-EA7C-4E4D-925D-34061EDF8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177" y="797497"/>
            <a:ext cx="45720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137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C52E30-80AD-4FAB-9B06-FF7DF92E6EDA}"/>
              </a:ext>
            </a:extLst>
          </p:cNvPr>
          <p:cNvSpPr>
            <a:spLocks noGrp="1"/>
          </p:cNvSpPr>
          <p:nvPr>
            <p:ph type="title"/>
          </p:nvPr>
        </p:nvSpPr>
        <p:spPr>
          <a:xfrm>
            <a:off x="300033" y="134716"/>
            <a:ext cx="10515600" cy="1325563"/>
          </a:xfrm>
        </p:spPr>
        <p:txBody>
          <a:bodyPr/>
          <a:lstStyle/>
          <a:p>
            <a:r>
              <a:rPr lang="en-US" dirty="0"/>
              <a:t>Smart Objects</a:t>
            </a:r>
          </a:p>
        </p:txBody>
      </p:sp>
      <p:sp>
        <p:nvSpPr>
          <p:cNvPr id="3" name="Espaço Reservado para Conteúdo 2">
            <a:extLst>
              <a:ext uri="{FF2B5EF4-FFF2-40B4-BE49-F238E27FC236}">
                <a16:creationId xmlns:a16="http://schemas.microsoft.com/office/drawing/2014/main" id="{764AE5B1-0959-4D6F-8ADB-AAB712BDC49D}"/>
              </a:ext>
            </a:extLst>
          </p:cNvPr>
          <p:cNvSpPr>
            <a:spLocks noGrp="1"/>
          </p:cNvSpPr>
          <p:nvPr>
            <p:ph idx="1"/>
          </p:nvPr>
        </p:nvSpPr>
        <p:spPr>
          <a:xfrm>
            <a:off x="647700" y="1313145"/>
            <a:ext cx="4562253" cy="4231710"/>
          </a:xfrm>
        </p:spPr>
        <p:txBody>
          <a:bodyPr>
            <a:normAutofit/>
          </a:bodyPr>
          <a:lstStyle/>
          <a:p>
            <a:pPr marL="0" indent="0" algn="just">
              <a:lnSpc>
                <a:spcPct val="100000"/>
              </a:lnSpc>
              <a:buNone/>
            </a:pPr>
            <a:r>
              <a:rPr lang="en-US" sz="3200" dirty="0"/>
              <a:t>A smart object is an object that enhances the </a:t>
            </a:r>
            <a:r>
              <a:rPr lang="en-US" sz="3200" b="1" dirty="0"/>
              <a:t>interaction</a:t>
            </a:r>
            <a:r>
              <a:rPr lang="en-US" sz="3200" dirty="0"/>
              <a:t> with other smart objects as well as with people also. It is compound by sensors and actuators.</a:t>
            </a:r>
          </a:p>
        </p:txBody>
      </p:sp>
      <p:pic>
        <p:nvPicPr>
          <p:cNvPr id="3074" name="Picture 2" descr="IoT smart objects">
            <a:extLst>
              <a:ext uri="{FF2B5EF4-FFF2-40B4-BE49-F238E27FC236}">
                <a16:creationId xmlns:a16="http://schemas.microsoft.com/office/drawing/2014/main" id="{B5EEB7D1-7E84-4CB3-9EF2-28DF1B719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0700" y="1624566"/>
            <a:ext cx="5943600"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734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19A28148-82AA-483A-8B14-C7DE56817BAD}"/>
              </a:ext>
            </a:extLst>
          </p:cNvPr>
          <p:cNvPicPr>
            <a:picLocks noGrp="1" noChangeAspect="1"/>
          </p:cNvPicPr>
          <p:nvPr>
            <p:ph idx="1"/>
          </p:nvPr>
        </p:nvPicPr>
        <p:blipFill>
          <a:blip r:embed="rId2"/>
          <a:stretch>
            <a:fillRect/>
          </a:stretch>
        </p:blipFill>
        <p:spPr>
          <a:xfrm>
            <a:off x="4888001" y="217330"/>
            <a:ext cx="6797675" cy="5471089"/>
          </a:xfrm>
        </p:spPr>
      </p:pic>
      <p:sp>
        <p:nvSpPr>
          <p:cNvPr id="2" name="Título 1">
            <a:extLst>
              <a:ext uri="{FF2B5EF4-FFF2-40B4-BE49-F238E27FC236}">
                <a16:creationId xmlns:a16="http://schemas.microsoft.com/office/drawing/2014/main" id="{9BC52E30-80AD-4FAB-9B06-FF7DF92E6EDA}"/>
              </a:ext>
            </a:extLst>
          </p:cNvPr>
          <p:cNvSpPr>
            <a:spLocks noGrp="1"/>
          </p:cNvSpPr>
          <p:nvPr>
            <p:ph type="title"/>
          </p:nvPr>
        </p:nvSpPr>
        <p:spPr>
          <a:xfrm>
            <a:off x="300033" y="1729600"/>
            <a:ext cx="4587968" cy="2906195"/>
          </a:xfrm>
        </p:spPr>
        <p:txBody>
          <a:bodyPr>
            <a:normAutofit/>
          </a:bodyPr>
          <a:lstStyle/>
          <a:p>
            <a:pPr>
              <a:lnSpc>
                <a:spcPct val="150000"/>
              </a:lnSpc>
            </a:pPr>
            <a:r>
              <a:rPr lang="en-US" dirty="0"/>
              <a:t>Smart Objects </a:t>
            </a:r>
            <a:br>
              <a:rPr lang="en-US" dirty="0"/>
            </a:br>
            <a:r>
              <a:rPr lang="en-US" dirty="0"/>
              <a:t>Summary</a:t>
            </a:r>
          </a:p>
        </p:txBody>
      </p:sp>
    </p:spTree>
    <p:extLst>
      <p:ext uri="{BB962C8B-B14F-4D97-AF65-F5344CB8AC3E}">
        <p14:creationId xmlns:p14="http://schemas.microsoft.com/office/powerpoint/2010/main" val="3018350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DAB9DF-47DD-41B5-A751-7AB99DE0637F}"/>
              </a:ext>
            </a:extLst>
          </p:cNvPr>
          <p:cNvSpPr>
            <a:spLocks noGrp="1"/>
          </p:cNvSpPr>
          <p:nvPr>
            <p:ph type="title"/>
          </p:nvPr>
        </p:nvSpPr>
        <p:spPr>
          <a:xfrm>
            <a:off x="253409" y="24883"/>
            <a:ext cx="10515600" cy="1325563"/>
          </a:xfrm>
        </p:spPr>
        <p:txBody>
          <a:bodyPr/>
          <a:lstStyle/>
          <a:p>
            <a:r>
              <a:rPr lang="en-US" dirty="0"/>
              <a:t>IoT Devices</a:t>
            </a:r>
          </a:p>
        </p:txBody>
      </p:sp>
      <p:sp>
        <p:nvSpPr>
          <p:cNvPr id="5" name="CaixaDeTexto 4">
            <a:extLst>
              <a:ext uri="{FF2B5EF4-FFF2-40B4-BE49-F238E27FC236}">
                <a16:creationId xmlns:a16="http://schemas.microsoft.com/office/drawing/2014/main" id="{3DEBC6D6-16EA-429F-AEFD-EE328ADBAAD9}"/>
              </a:ext>
            </a:extLst>
          </p:cNvPr>
          <p:cNvSpPr txBox="1"/>
          <p:nvPr/>
        </p:nvSpPr>
        <p:spPr>
          <a:xfrm>
            <a:off x="570282" y="1183486"/>
            <a:ext cx="6776816" cy="2308324"/>
          </a:xfrm>
          <a:prstGeom prst="rect">
            <a:avLst/>
          </a:prstGeom>
          <a:noFill/>
        </p:spPr>
        <p:txBody>
          <a:bodyPr wrap="square">
            <a:spAutoFit/>
          </a:bodyPr>
          <a:lstStyle/>
          <a:p>
            <a:pPr algn="just"/>
            <a:r>
              <a:rPr lang="en-US" sz="2400" b="1" dirty="0">
                <a:solidFill>
                  <a:schemeClr val="accent1">
                    <a:lumMod val="50000"/>
                  </a:schemeClr>
                </a:solidFill>
              </a:rPr>
              <a:t>Arduino Device: </a:t>
            </a:r>
            <a:r>
              <a:rPr lang="en-US" sz="2400" dirty="0">
                <a:solidFill>
                  <a:schemeClr val="accent1">
                    <a:lumMod val="50000"/>
                  </a:schemeClr>
                </a:solidFill>
              </a:rPr>
              <a:t>the </a:t>
            </a:r>
            <a:r>
              <a:rPr lang="en-US" sz="2400" b="1" dirty="0">
                <a:solidFill>
                  <a:schemeClr val="accent1">
                    <a:lumMod val="50000"/>
                  </a:schemeClr>
                </a:solidFill>
              </a:rPr>
              <a:t>microcontrollers</a:t>
            </a:r>
            <a:r>
              <a:rPr lang="en-US" sz="2400" dirty="0">
                <a:solidFill>
                  <a:schemeClr val="accent1">
                    <a:lumMod val="50000"/>
                  </a:schemeClr>
                </a:solidFill>
              </a:rPr>
              <a:t> and microcontroller kit for building digital devices that can be sense and control objects in the physical and digital world. Arduino boards are furnished with a set of digital and analog input/output pins that may be interfaced to various other circuits. </a:t>
            </a:r>
          </a:p>
        </p:txBody>
      </p:sp>
      <p:pic>
        <p:nvPicPr>
          <p:cNvPr id="5122" name="Picture 2" descr="IoT Devices">
            <a:extLst>
              <a:ext uri="{FF2B5EF4-FFF2-40B4-BE49-F238E27FC236}">
                <a16:creationId xmlns:a16="http://schemas.microsoft.com/office/drawing/2014/main" id="{F217237B-388D-4480-B645-6F9D3F9E5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8329" y="508587"/>
            <a:ext cx="3333750" cy="31623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rduino Icon - Download in Flat Style">
            <a:extLst>
              <a:ext uri="{FF2B5EF4-FFF2-40B4-BE49-F238E27FC236}">
                <a16:creationId xmlns:a16="http://schemas.microsoft.com/office/drawing/2014/main" id="{4AA14AD9-8417-424A-9A7D-E8F384E46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5815" y="829216"/>
            <a:ext cx="1065028" cy="1065028"/>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664B2167-C48B-49D5-B657-A05F15D3E39A}"/>
              </a:ext>
            </a:extLst>
          </p:cNvPr>
          <p:cNvSpPr txBox="1"/>
          <p:nvPr/>
        </p:nvSpPr>
        <p:spPr>
          <a:xfrm>
            <a:off x="5869172" y="4044660"/>
            <a:ext cx="5528929" cy="1569660"/>
          </a:xfrm>
          <a:prstGeom prst="rect">
            <a:avLst/>
          </a:prstGeom>
          <a:noFill/>
        </p:spPr>
        <p:txBody>
          <a:bodyPr wrap="square">
            <a:spAutoFit/>
          </a:bodyPr>
          <a:lstStyle/>
          <a:p>
            <a:pPr algn="just"/>
            <a:r>
              <a:rPr lang="en-US" sz="2400" b="1" dirty="0">
                <a:solidFill>
                  <a:schemeClr val="accent1">
                    <a:lumMod val="50000"/>
                  </a:schemeClr>
                </a:solidFill>
              </a:rPr>
              <a:t>Raspberry Pi </a:t>
            </a:r>
            <a:r>
              <a:rPr lang="en-US" sz="2400" dirty="0">
                <a:solidFill>
                  <a:schemeClr val="accent1">
                    <a:lumMod val="50000"/>
                  </a:schemeClr>
                </a:solidFill>
              </a:rPr>
              <a:t>is a series of </a:t>
            </a:r>
            <a:r>
              <a:rPr lang="en-US" sz="2400" b="1" dirty="0">
                <a:solidFill>
                  <a:schemeClr val="accent1">
                    <a:lumMod val="50000"/>
                  </a:schemeClr>
                </a:solidFill>
              </a:rPr>
              <a:t>small single-board computers</a:t>
            </a:r>
            <a:r>
              <a:rPr lang="en-US" sz="2400" dirty="0">
                <a:solidFill>
                  <a:schemeClr val="accent1">
                    <a:lumMod val="50000"/>
                  </a:schemeClr>
                </a:solidFill>
              </a:rPr>
              <a:t> developed in the United Kingdom by the Raspberry Pi Foundation in association with Broadcom. </a:t>
            </a:r>
          </a:p>
        </p:txBody>
      </p:sp>
      <p:pic>
        <p:nvPicPr>
          <p:cNvPr id="10" name="Picture 4" descr="Raspberry Pi – Wikipédia, a enciclopédia livre">
            <a:extLst>
              <a:ext uri="{FF2B5EF4-FFF2-40B4-BE49-F238E27FC236}">
                <a16:creationId xmlns:a16="http://schemas.microsoft.com/office/drawing/2014/main" id="{5A0D5FC8-7B95-46D4-8E3C-746E96D455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74" y="3903781"/>
            <a:ext cx="3009016" cy="177073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Raspberry Pi Icon Png #420022 - Free Icons Library">
            <a:extLst>
              <a:ext uri="{FF2B5EF4-FFF2-40B4-BE49-F238E27FC236}">
                <a16:creationId xmlns:a16="http://schemas.microsoft.com/office/drawing/2014/main" id="{B24695DE-904B-4A7E-9B36-27B0F4FCE4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065" y="4157705"/>
            <a:ext cx="2401097" cy="1333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246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E58A4-4B14-58B1-5F6E-2F3EF0571642}"/>
              </a:ext>
            </a:extLst>
          </p:cNvPr>
          <p:cNvSpPr>
            <a:spLocks noGrp="1"/>
          </p:cNvSpPr>
          <p:nvPr>
            <p:ph type="title"/>
          </p:nvPr>
        </p:nvSpPr>
        <p:spPr/>
        <p:txBody>
          <a:bodyPr/>
          <a:lstStyle/>
          <a:p>
            <a:endParaRPr lang="en-US"/>
          </a:p>
        </p:txBody>
      </p:sp>
      <p:pic>
        <p:nvPicPr>
          <p:cNvPr id="4" name="Online Media 3" title="10 Most Advanced IOT Devices In The World">
            <a:hlinkClick r:id="" action="ppaction://media"/>
            <a:extLst>
              <a:ext uri="{FF2B5EF4-FFF2-40B4-BE49-F238E27FC236}">
                <a16:creationId xmlns:a16="http://schemas.microsoft.com/office/drawing/2014/main" id="{2FF94A7D-A4D6-C52C-66BD-F0B3567F5323}"/>
              </a:ext>
            </a:extLst>
          </p:cNvPr>
          <p:cNvPicPr>
            <a:picLocks noGrp="1" noRot="1" noChangeAspect="1"/>
          </p:cNvPicPr>
          <p:nvPr>
            <p:ph idx="1"/>
            <a:videoFile r:link="rId1"/>
          </p:nvPr>
        </p:nvPicPr>
        <p:blipFill>
          <a:blip r:embed="rId3"/>
          <a:stretch>
            <a:fillRect/>
          </a:stretch>
        </p:blipFill>
        <p:spPr>
          <a:xfrm>
            <a:off x="0" y="12700"/>
            <a:ext cx="12192000" cy="5819641"/>
          </a:xfrm>
          <a:prstGeom prst="rect">
            <a:avLst/>
          </a:prstGeom>
        </p:spPr>
      </p:pic>
      <p:sp>
        <p:nvSpPr>
          <p:cNvPr id="5" name="Rectangle 4">
            <a:extLst>
              <a:ext uri="{FF2B5EF4-FFF2-40B4-BE49-F238E27FC236}">
                <a16:creationId xmlns:a16="http://schemas.microsoft.com/office/drawing/2014/main" id="{50F703DF-F708-66BA-7A79-A44512104504}"/>
              </a:ext>
            </a:extLst>
          </p:cNvPr>
          <p:cNvSpPr/>
          <p:nvPr/>
        </p:nvSpPr>
        <p:spPr>
          <a:xfrm>
            <a:off x="0" y="5772718"/>
            <a:ext cx="12192000" cy="1097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0" dirty="0">
                <a:effectLst/>
                <a:latin typeface="Roboto" panose="02000000000000000000" pitchFamily="2" charset="0"/>
              </a:rPr>
              <a:t>10 Most Advanced IoT Devices In The World</a:t>
            </a:r>
          </a:p>
          <a:p>
            <a:pPr algn="ctr"/>
            <a:br>
              <a:rPr lang="en-US" b="0" i="1" dirty="0">
                <a:solidFill>
                  <a:srgbClr val="000000"/>
                </a:solidFill>
                <a:effectLst/>
                <a:latin typeface="Roboto" panose="02000000000000000000" pitchFamily="2" charset="0"/>
              </a:rPr>
            </a:br>
            <a:r>
              <a:rPr lang="en-US" i="1" dirty="0">
                <a:latin typeface="Roboto" panose="02000000000000000000" pitchFamily="2" charset="0"/>
              </a:rPr>
              <a:t>https://www.youtube.com/watch?v=nvOYlB6z6MM</a:t>
            </a:r>
          </a:p>
        </p:txBody>
      </p:sp>
    </p:spTree>
    <p:extLst>
      <p:ext uri="{BB962C8B-B14F-4D97-AF65-F5344CB8AC3E}">
        <p14:creationId xmlns:p14="http://schemas.microsoft.com/office/powerpoint/2010/main" val="292037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O que é IoT? - dataRain - Entenda o que significa &amp;quot;Internet das Coisas&amp;quot;">
            <a:extLst>
              <a:ext uri="{FF2B5EF4-FFF2-40B4-BE49-F238E27FC236}">
                <a16:creationId xmlns:a16="http://schemas.microsoft.com/office/drawing/2014/main" id="{39EA95CF-5C0E-4076-B833-AC54BD7652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11" r="8234"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6EE9DA1-3745-48A9-8029-DE7992C1AAB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t>Gateways and Data Acquisitions</a:t>
            </a:r>
            <a:endParaRPr lang="en-US" sz="3600" b="0" dirty="0">
              <a:solidFill>
                <a:schemeClr val="tx1">
                  <a:lumMod val="85000"/>
                  <a:lumOff val="15000"/>
                </a:schemeClr>
              </a:solidFill>
              <a:latin typeface="+mj-lt"/>
            </a:endParaRP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86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C72F4CF-2CBA-4E50-A155-D628C2C522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4772" y="1267398"/>
            <a:ext cx="6262125" cy="352244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D54E96AA-04C6-49BC-AF27-06CD4BBC8741}"/>
              </a:ext>
            </a:extLst>
          </p:cNvPr>
          <p:cNvSpPr>
            <a:spLocks noGrp="1"/>
          </p:cNvSpPr>
          <p:nvPr>
            <p:ph type="title"/>
          </p:nvPr>
        </p:nvSpPr>
        <p:spPr>
          <a:xfrm>
            <a:off x="312683" y="67959"/>
            <a:ext cx="10515600" cy="1325563"/>
          </a:xfrm>
        </p:spPr>
        <p:txBody>
          <a:bodyPr/>
          <a:lstStyle/>
          <a:p>
            <a:r>
              <a:rPr lang="en-US" dirty="0"/>
              <a:t>Gateways and Data Acquisitions</a:t>
            </a:r>
          </a:p>
        </p:txBody>
      </p:sp>
      <p:sp>
        <p:nvSpPr>
          <p:cNvPr id="3" name="Espaço Reservado para Conteúdo 2">
            <a:extLst>
              <a:ext uri="{FF2B5EF4-FFF2-40B4-BE49-F238E27FC236}">
                <a16:creationId xmlns:a16="http://schemas.microsoft.com/office/drawing/2014/main" id="{0ED8D551-5CBE-4FDA-9F9C-E7B84DD9D2C5}"/>
              </a:ext>
            </a:extLst>
          </p:cNvPr>
          <p:cNvSpPr>
            <a:spLocks noGrp="1"/>
          </p:cNvSpPr>
          <p:nvPr>
            <p:ph idx="1"/>
          </p:nvPr>
        </p:nvSpPr>
        <p:spPr>
          <a:xfrm>
            <a:off x="449319" y="1267398"/>
            <a:ext cx="5783316" cy="4120055"/>
          </a:xfrm>
        </p:spPr>
        <p:txBody>
          <a:bodyPr>
            <a:normAutofit fontScale="92500"/>
          </a:bodyPr>
          <a:lstStyle/>
          <a:p>
            <a:pPr marL="0" indent="0" algn="just">
              <a:lnSpc>
                <a:spcPct val="120000"/>
              </a:lnSpc>
              <a:buNone/>
            </a:pPr>
            <a:r>
              <a:rPr lang="en-US" sz="3200" dirty="0"/>
              <a:t>Gateway provides </a:t>
            </a:r>
            <a:r>
              <a:rPr lang="en-US" sz="3200" b="1" dirty="0"/>
              <a:t>bridge between different communication technologies</a:t>
            </a:r>
            <a:r>
              <a:rPr lang="en-US" sz="3200" dirty="0"/>
              <a:t>, which means that it acts as a medium to open connection between cloud and controller(sensors / devices) in Internet of Things (IoT). </a:t>
            </a:r>
          </a:p>
        </p:txBody>
      </p:sp>
    </p:spTree>
    <p:extLst>
      <p:ext uri="{BB962C8B-B14F-4D97-AF65-F5344CB8AC3E}">
        <p14:creationId xmlns:p14="http://schemas.microsoft.com/office/powerpoint/2010/main" val="2739431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4E96AA-04C6-49BC-AF27-06CD4BBC8741}"/>
              </a:ext>
            </a:extLst>
          </p:cNvPr>
          <p:cNvSpPr>
            <a:spLocks noGrp="1"/>
          </p:cNvSpPr>
          <p:nvPr>
            <p:ph type="title"/>
          </p:nvPr>
        </p:nvSpPr>
        <p:spPr>
          <a:xfrm>
            <a:off x="312683" y="67959"/>
            <a:ext cx="10515600" cy="1325563"/>
          </a:xfrm>
        </p:spPr>
        <p:txBody>
          <a:bodyPr/>
          <a:lstStyle/>
          <a:p>
            <a:r>
              <a:rPr lang="en-US" dirty="0"/>
              <a:t>Gateways and Data Acquisitions</a:t>
            </a:r>
          </a:p>
        </p:txBody>
      </p:sp>
      <p:sp>
        <p:nvSpPr>
          <p:cNvPr id="3" name="Espaço Reservado para Conteúdo 2">
            <a:extLst>
              <a:ext uri="{FF2B5EF4-FFF2-40B4-BE49-F238E27FC236}">
                <a16:creationId xmlns:a16="http://schemas.microsoft.com/office/drawing/2014/main" id="{0ED8D551-5CBE-4FDA-9F9C-E7B84DD9D2C5}"/>
              </a:ext>
            </a:extLst>
          </p:cNvPr>
          <p:cNvSpPr>
            <a:spLocks noGrp="1"/>
          </p:cNvSpPr>
          <p:nvPr>
            <p:ph idx="1"/>
          </p:nvPr>
        </p:nvSpPr>
        <p:spPr>
          <a:xfrm>
            <a:off x="554421" y="1219650"/>
            <a:ext cx="10754710" cy="4418699"/>
          </a:xfrm>
        </p:spPr>
        <p:txBody>
          <a:bodyPr>
            <a:normAutofit/>
          </a:bodyPr>
          <a:lstStyle/>
          <a:p>
            <a:pPr algn="just">
              <a:lnSpc>
                <a:spcPct val="120000"/>
              </a:lnSpc>
            </a:pPr>
            <a:r>
              <a:rPr lang="en-US" dirty="0"/>
              <a:t>It enables a </a:t>
            </a:r>
            <a:r>
              <a:rPr lang="en-US" b="1" dirty="0"/>
              <a:t>connection between sensor network and Internet</a:t>
            </a:r>
            <a:r>
              <a:rPr lang="en-US" dirty="0"/>
              <a:t> along with enabling IoT communication.</a:t>
            </a:r>
          </a:p>
          <a:p>
            <a:pPr algn="just">
              <a:lnSpc>
                <a:spcPct val="120000"/>
              </a:lnSpc>
            </a:pPr>
            <a:r>
              <a:rPr lang="en-US" dirty="0"/>
              <a:t>It performs many tasks: protocol translation, aggregating all data, local processing and filtering of data before sending it to cloud, locally storing data and autonomously controlling devices based on some inputted data, providing additional device security.</a:t>
            </a:r>
          </a:p>
          <a:p>
            <a:pPr algn="just">
              <a:lnSpc>
                <a:spcPct val="120000"/>
              </a:lnSpc>
            </a:pPr>
            <a:r>
              <a:rPr lang="en-US" dirty="0"/>
              <a:t>This network can be of type </a:t>
            </a:r>
            <a:r>
              <a:rPr lang="en-US" b="1" dirty="0"/>
              <a:t>Local Area Network (LAN such as </a:t>
            </a:r>
            <a:r>
              <a:rPr lang="en-US" b="1" dirty="0" err="1"/>
              <a:t>WiFi</a:t>
            </a:r>
            <a:r>
              <a:rPr lang="en-US" b="1" dirty="0"/>
              <a:t>, Ethernet, etc.)</a:t>
            </a:r>
            <a:r>
              <a:rPr lang="en-US" dirty="0"/>
              <a:t>, </a:t>
            </a:r>
            <a:r>
              <a:rPr lang="en-US" b="1" dirty="0"/>
              <a:t>Wide Area Network (WAN such as GSM, 5G, etc.)</a:t>
            </a:r>
            <a:r>
              <a:rPr lang="en-US" dirty="0"/>
              <a:t>.</a:t>
            </a:r>
          </a:p>
        </p:txBody>
      </p:sp>
    </p:spTree>
    <p:extLst>
      <p:ext uri="{BB962C8B-B14F-4D97-AF65-F5344CB8AC3E}">
        <p14:creationId xmlns:p14="http://schemas.microsoft.com/office/powerpoint/2010/main" val="31858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O que é IoT? - dataRain - Entenda o que significa &amp;quot;Internet das Coisas&amp;quot;">
            <a:extLst>
              <a:ext uri="{FF2B5EF4-FFF2-40B4-BE49-F238E27FC236}">
                <a16:creationId xmlns:a16="http://schemas.microsoft.com/office/drawing/2014/main" id="{39EA95CF-5C0E-4076-B833-AC54BD7652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11" r="8234"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6EE9DA1-3745-48A9-8029-DE7992C1AAB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t>Edge IT</a:t>
            </a:r>
            <a:endParaRPr lang="en-US" sz="3600" b="0" dirty="0">
              <a:solidFill>
                <a:schemeClr val="tx1">
                  <a:lumMod val="85000"/>
                  <a:lumOff val="15000"/>
                </a:schemeClr>
              </a:solidFill>
              <a:latin typeface="+mj-lt"/>
            </a:endParaRP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880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91AA49-0079-426D-B52F-C82355D64F68}"/>
              </a:ext>
            </a:extLst>
          </p:cNvPr>
          <p:cNvSpPr>
            <a:spLocks noGrp="1"/>
          </p:cNvSpPr>
          <p:nvPr>
            <p:ph type="title"/>
          </p:nvPr>
        </p:nvSpPr>
        <p:spPr>
          <a:xfrm>
            <a:off x="364067" y="157055"/>
            <a:ext cx="10515600" cy="1107302"/>
          </a:xfrm>
        </p:spPr>
        <p:txBody>
          <a:bodyPr>
            <a:normAutofit/>
          </a:bodyPr>
          <a:lstStyle/>
          <a:p>
            <a:r>
              <a:rPr lang="en-US" sz="4800" dirty="0"/>
              <a:t>Unit Goal</a:t>
            </a:r>
          </a:p>
        </p:txBody>
      </p:sp>
      <p:sp>
        <p:nvSpPr>
          <p:cNvPr id="3" name="Espaço Reservado para Conteúdo 2">
            <a:extLst>
              <a:ext uri="{FF2B5EF4-FFF2-40B4-BE49-F238E27FC236}">
                <a16:creationId xmlns:a16="http://schemas.microsoft.com/office/drawing/2014/main" id="{81C4080B-972B-4940-9CBD-673D4C00895C}"/>
              </a:ext>
            </a:extLst>
          </p:cNvPr>
          <p:cNvSpPr>
            <a:spLocks noGrp="1"/>
          </p:cNvSpPr>
          <p:nvPr>
            <p:ph idx="1"/>
          </p:nvPr>
        </p:nvSpPr>
        <p:spPr>
          <a:xfrm>
            <a:off x="640184" y="1527212"/>
            <a:ext cx="7589416" cy="3803576"/>
          </a:xfrm>
        </p:spPr>
        <p:txBody>
          <a:bodyPr>
            <a:normAutofit/>
          </a:bodyPr>
          <a:lstStyle/>
          <a:p>
            <a:pPr marL="0" indent="0" algn="just">
              <a:lnSpc>
                <a:spcPct val="120000"/>
              </a:lnSpc>
              <a:buNone/>
            </a:pPr>
            <a:r>
              <a:rPr lang="en-US" sz="3200" dirty="0"/>
              <a:t>This unit aims to introduce the different architecture types in IoT. After this unit, students will be able to identify several IoT architectures to select the type that fits better to a specific problem.</a:t>
            </a:r>
          </a:p>
        </p:txBody>
      </p:sp>
      <p:pic>
        <p:nvPicPr>
          <p:cNvPr id="1026" name="Picture 2" descr="Financial Goal Planner SIP Calculator:Successful Tomorrow - InvestOnline.in">
            <a:extLst>
              <a:ext uri="{FF2B5EF4-FFF2-40B4-BE49-F238E27FC236}">
                <a16:creationId xmlns:a16="http://schemas.microsoft.com/office/drawing/2014/main" id="{59B26020-8AE8-4712-8C00-18D38B10A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7349" y="1905494"/>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972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E58A4-4B14-58B1-5F6E-2F3EF0571642}"/>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50F703DF-F708-66BA-7A79-A44512104504}"/>
              </a:ext>
            </a:extLst>
          </p:cNvPr>
          <p:cNvSpPr/>
          <p:nvPr/>
        </p:nvSpPr>
        <p:spPr>
          <a:xfrm>
            <a:off x="0" y="5770345"/>
            <a:ext cx="12192000" cy="1087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0" dirty="0">
                <a:effectLst/>
                <a:latin typeface="Roboto" panose="02000000000000000000" pitchFamily="2" charset="0"/>
              </a:rPr>
              <a:t>What is Edge Computing and How Does it Work?</a:t>
            </a:r>
            <a:endParaRPr kumimoji="0" lang="en-US" sz="2400" b="1" i="0" u="none" strike="noStrike" kern="1200" cap="none" spc="0" normalizeH="0" baseline="0" noProof="0" dirty="0">
              <a:ln>
                <a:noFill/>
              </a:ln>
              <a:solidFill>
                <a:prstClr val="white"/>
              </a:solidFill>
              <a:effectLst/>
              <a:uLnTx/>
              <a:uFillTx/>
              <a:latin typeface="Roboto" panose="020000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1800" b="0" i="1" u="none" strike="noStrike" kern="1200" cap="none" spc="0" normalizeH="0" baseline="0" noProof="0" dirty="0">
                <a:ln>
                  <a:noFill/>
                </a:ln>
                <a:solidFill>
                  <a:srgbClr val="000000"/>
                </a:solidFill>
                <a:effectLst/>
                <a:uLnTx/>
                <a:uFillTx/>
                <a:latin typeface="Roboto" panose="02000000000000000000" pitchFamily="2" charset="0"/>
                <a:ea typeface="+mn-ea"/>
                <a:cs typeface="+mn-cs"/>
              </a:rPr>
            </a:br>
            <a:r>
              <a:rPr kumimoji="0" lang="en-US" sz="1800" b="0" i="1" u="none" strike="noStrike" kern="1200" cap="none" spc="0" normalizeH="0" baseline="0" noProof="0" dirty="0">
                <a:ln>
                  <a:noFill/>
                </a:ln>
                <a:solidFill>
                  <a:prstClr val="white"/>
                </a:solidFill>
                <a:effectLst/>
                <a:uLnTx/>
                <a:uFillTx/>
                <a:latin typeface="Roboto" panose="02000000000000000000" pitchFamily="2" charset="0"/>
                <a:ea typeface="+mn-ea"/>
                <a:cs typeface="+mn-cs"/>
              </a:rPr>
              <a:t>https://www.youtube.com/watch?v=hs3yqZySweI</a:t>
            </a:r>
          </a:p>
        </p:txBody>
      </p:sp>
      <p:pic>
        <p:nvPicPr>
          <p:cNvPr id="7" name="Online Media 6" title="What is Edge Computing and How Does it Work?">
            <a:hlinkClick r:id="" action="ppaction://media"/>
            <a:extLst>
              <a:ext uri="{FF2B5EF4-FFF2-40B4-BE49-F238E27FC236}">
                <a16:creationId xmlns:a16="http://schemas.microsoft.com/office/drawing/2014/main" id="{1A2348F5-A4E4-203E-A31E-A64A81A5F10C}"/>
              </a:ext>
            </a:extLst>
          </p:cNvPr>
          <p:cNvPicPr>
            <a:picLocks noGrp="1" noRot="1" noChangeAspect="1"/>
          </p:cNvPicPr>
          <p:nvPr>
            <p:ph idx="1"/>
            <a:videoFile r:link="rId1"/>
          </p:nvPr>
        </p:nvPicPr>
        <p:blipFill>
          <a:blip r:embed="rId3"/>
          <a:stretch>
            <a:fillRect/>
          </a:stretch>
        </p:blipFill>
        <p:spPr>
          <a:xfrm>
            <a:off x="0" y="0"/>
            <a:ext cx="12192000" cy="5743496"/>
          </a:xfrm>
          <a:prstGeom prst="rect">
            <a:avLst/>
          </a:prstGeom>
        </p:spPr>
      </p:pic>
    </p:spTree>
    <p:extLst>
      <p:ext uri="{BB962C8B-B14F-4D97-AF65-F5344CB8AC3E}">
        <p14:creationId xmlns:p14="http://schemas.microsoft.com/office/powerpoint/2010/main" val="278938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4E96AA-04C6-49BC-AF27-06CD4BBC8741}"/>
              </a:ext>
            </a:extLst>
          </p:cNvPr>
          <p:cNvSpPr>
            <a:spLocks noGrp="1"/>
          </p:cNvSpPr>
          <p:nvPr>
            <p:ph type="title"/>
          </p:nvPr>
        </p:nvSpPr>
        <p:spPr>
          <a:xfrm>
            <a:off x="312683" y="67959"/>
            <a:ext cx="10515600" cy="1325563"/>
          </a:xfrm>
        </p:spPr>
        <p:txBody>
          <a:bodyPr/>
          <a:lstStyle/>
          <a:p>
            <a:r>
              <a:rPr lang="en-US" dirty="0"/>
              <a:t>Edge IT</a:t>
            </a:r>
          </a:p>
        </p:txBody>
      </p:sp>
      <p:sp>
        <p:nvSpPr>
          <p:cNvPr id="3" name="Espaço Reservado para Conteúdo 2">
            <a:extLst>
              <a:ext uri="{FF2B5EF4-FFF2-40B4-BE49-F238E27FC236}">
                <a16:creationId xmlns:a16="http://schemas.microsoft.com/office/drawing/2014/main" id="{0ED8D551-5CBE-4FDA-9F9C-E7B84DD9D2C5}"/>
              </a:ext>
            </a:extLst>
          </p:cNvPr>
          <p:cNvSpPr>
            <a:spLocks noGrp="1"/>
          </p:cNvSpPr>
          <p:nvPr>
            <p:ph idx="1"/>
          </p:nvPr>
        </p:nvSpPr>
        <p:spPr>
          <a:xfrm>
            <a:off x="554421" y="1219650"/>
            <a:ext cx="10071538" cy="4418699"/>
          </a:xfrm>
        </p:spPr>
        <p:txBody>
          <a:bodyPr>
            <a:normAutofit/>
          </a:bodyPr>
          <a:lstStyle/>
          <a:p>
            <a:pPr algn="just">
              <a:lnSpc>
                <a:spcPct val="120000"/>
              </a:lnSpc>
            </a:pPr>
            <a:r>
              <a:rPr lang="en-US" sz="3200" dirty="0"/>
              <a:t>Edge in the IoT Architecture is the hardware and software gateways that </a:t>
            </a:r>
            <a:r>
              <a:rPr lang="en-US" sz="3200" b="1" dirty="0"/>
              <a:t>analyze and pre-process the data before transferring it to the cloud</a:t>
            </a:r>
            <a:r>
              <a:rPr lang="en-US" sz="3200" dirty="0"/>
              <a:t>.</a:t>
            </a:r>
          </a:p>
          <a:p>
            <a:pPr algn="just">
              <a:lnSpc>
                <a:spcPct val="120000"/>
              </a:lnSpc>
            </a:pPr>
            <a:r>
              <a:rPr lang="en-US" sz="3200" dirty="0"/>
              <a:t>If the </a:t>
            </a:r>
            <a:r>
              <a:rPr lang="en-US" sz="3200" b="1" dirty="0"/>
              <a:t>data read</a:t>
            </a:r>
            <a:r>
              <a:rPr lang="en-US" sz="3200" dirty="0"/>
              <a:t> from the sensors and gateways are </a:t>
            </a:r>
            <a:r>
              <a:rPr lang="en-US" sz="3200" b="1" dirty="0"/>
              <a:t>not changed</a:t>
            </a:r>
            <a:r>
              <a:rPr lang="en-US" sz="3200" dirty="0"/>
              <a:t> from its previous reading value then it </a:t>
            </a:r>
            <a:r>
              <a:rPr lang="en-US" sz="3200" b="1" dirty="0"/>
              <a:t>does not transfer over the cloud</a:t>
            </a:r>
            <a:r>
              <a:rPr lang="en-US" sz="3200" dirty="0"/>
              <a:t>, this saves the data used.</a:t>
            </a:r>
          </a:p>
        </p:txBody>
      </p:sp>
    </p:spTree>
    <p:extLst>
      <p:ext uri="{BB962C8B-B14F-4D97-AF65-F5344CB8AC3E}">
        <p14:creationId xmlns:p14="http://schemas.microsoft.com/office/powerpoint/2010/main" val="654657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O Stream Analytics do Azure no IoT Edge | Microsoft Docs">
            <a:extLst>
              <a:ext uri="{FF2B5EF4-FFF2-40B4-BE49-F238E27FC236}">
                <a16:creationId xmlns:a16="http://schemas.microsoft.com/office/drawing/2014/main" id="{55C2A5DB-5CB9-4E2E-B964-6606BBD8A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301" y="976312"/>
            <a:ext cx="9172575" cy="490537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D54E96AA-04C6-49BC-AF27-06CD4BBC8741}"/>
              </a:ext>
            </a:extLst>
          </p:cNvPr>
          <p:cNvSpPr>
            <a:spLocks noGrp="1"/>
          </p:cNvSpPr>
          <p:nvPr>
            <p:ph type="title"/>
          </p:nvPr>
        </p:nvSpPr>
        <p:spPr>
          <a:xfrm>
            <a:off x="312683" y="67959"/>
            <a:ext cx="10515600" cy="1325563"/>
          </a:xfrm>
        </p:spPr>
        <p:txBody>
          <a:bodyPr/>
          <a:lstStyle/>
          <a:p>
            <a:r>
              <a:rPr lang="en-US" dirty="0"/>
              <a:t>Edge</a:t>
            </a:r>
          </a:p>
        </p:txBody>
      </p:sp>
    </p:spTree>
    <p:extLst>
      <p:ext uri="{BB962C8B-B14F-4D97-AF65-F5344CB8AC3E}">
        <p14:creationId xmlns:p14="http://schemas.microsoft.com/office/powerpoint/2010/main" val="3912624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4E96AA-04C6-49BC-AF27-06CD4BBC8741}"/>
              </a:ext>
            </a:extLst>
          </p:cNvPr>
          <p:cNvSpPr>
            <a:spLocks noGrp="1"/>
          </p:cNvSpPr>
          <p:nvPr>
            <p:ph type="title"/>
          </p:nvPr>
        </p:nvSpPr>
        <p:spPr>
          <a:xfrm>
            <a:off x="312683" y="67959"/>
            <a:ext cx="10515600" cy="1325563"/>
          </a:xfrm>
        </p:spPr>
        <p:txBody>
          <a:bodyPr/>
          <a:lstStyle/>
          <a:p>
            <a:r>
              <a:rPr lang="en-US" dirty="0"/>
              <a:t>Edge</a:t>
            </a:r>
          </a:p>
        </p:txBody>
      </p:sp>
      <p:sp>
        <p:nvSpPr>
          <p:cNvPr id="3" name="Espaço Reservado para Conteúdo 2">
            <a:extLst>
              <a:ext uri="{FF2B5EF4-FFF2-40B4-BE49-F238E27FC236}">
                <a16:creationId xmlns:a16="http://schemas.microsoft.com/office/drawing/2014/main" id="{0ED8D551-5CBE-4FDA-9F9C-E7B84DD9D2C5}"/>
              </a:ext>
            </a:extLst>
          </p:cNvPr>
          <p:cNvSpPr>
            <a:spLocks noGrp="1"/>
          </p:cNvSpPr>
          <p:nvPr>
            <p:ph idx="1"/>
          </p:nvPr>
        </p:nvSpPr>
        <p:spPr>
          <a:xfrm>
            <a:off x="554421" y="1219650"/>
            <a:ext cx="10754710" cy="4418699"/>
          </a:xfrm>
        </p:spPr>
        <p:txBody>
          <a:bodyPr>
            <a:normAutofit fontScale="92500"/>
          </a:bodyPr>
          <a:lstStyle/>
          <a:p>
            <a:pPr algn="just">
              <a:lnSpc>
                <a:spcPct val="120000"/>
              </a:lnSpc>
            </a:pPr>
            <a:r>
              <a:rPr lang="en-US" dirty="0"/>
              <a:t>As edge infrastructure can be </a:t>
            </a:r>
            <a:r>
              <a:rPr lang="en-US" b="1" dirty="0"/>
              <a:t>located closer to the data source in physical terms</a:t>
            </a:r>
            <a:r>
              <a:rPr lang="en-US" dirty="0"/>
              <a:t>, it is easier and quicker for it to act on the IoT material in real time and provide output in the form of instant actionable intelligence. </a:t>
            </a:r>
          </a:p>
          <a:p>
            <a:pPr algn="just">
              <a:lnSpc>
                <a:spcPct val="120000"/>
              </a:lnSpc>
            </a:pPr>
            <a:r>
              <a:rPr lang="en-US" dirty="0"/>
              <a:t>In this scenario, </a:t>
            </a:r>
            <a:r>
              <a:rPr lang="en-US" b="1" dirty="0"/>
              <a:t>only the larger chunks of data which really need the power of the Cloud to be processed are forwarded there</a:t>
            </a:r>
            <a:r>
              <a:rPr lang="en-US" dirty="0"/>
              <a:t>. </a:t>
            </a:r>
          </a:p>
          <a:p>
            <a:pPr algn="just">
              <a:lnSpc>
                <a:spcPct val="120000"/>
              </a:lnSpc>
            </a:pPr>
            <a:r>
              <a:rPr lang="en-US" dirty="0"/>
              <a:t>By minimizing network exposure, </a:t>
            </a:r>
            <a:r>
              <a:rPr lang="en-US" b="1" dirty="0"/>
              <a:t>security can be significantly enhanced, while reduced power and bandwidth</a:t>
            </a:r>
            <a:r>
              <a:rPr lang="en-US" dirty="0"/>
              <a:t> consumption contributes to more </a:t>
            </a:r>
            <a:r>
              <a:rPr lang="en-US" b="1" dirty="0"/>
              <a:t>efficient</a:t>
            </a:r>
            <a:r>
              <a:rPr lang="en-US" dirty="0"/>
              <a:t> leveraging of business resources.</a:t>
            </a:r>
          </a:p>
        </p:txBody>
      </p:sp>
    </p:spTree>
    <p:extLst>
      <p:ext uri="{BB962C8B-B14F-4D97-AF65-F5344CB8AC3E}">
        <p14:creationId xmlns:p14="http://schemas.microsoft.com/office/powerpoint/2010/main" val="2143743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4E96AA-04C6-49BC-AF27-06CD4BBC8741}"/>
              </a:ext>
            </a:extLst>
          </p:cNvPr>
          <p:cNvSpPr>
            <a:spLocks noGrp="1"/>
          </p:cNvSpPr>
          <p:nvPr>
            <p:ph type="title"/>
          </p:nvPr>
        </p:nvSpPr>
        <p:spPr>
          <a:xfrm>
            <a:off x="312683" y="67959"/>
            <a:ext cx="10515600" cy="1325563"/>
          </a:xfrm>
        </p:spPr>
        <p:txBody>
          <a:bodyPr/>
          <a:lstStyle/>
          <a:p>
            <a:r>
              <a:rPr lang="en-US" dirty="0"/>
              <a:t>Edge Benefits</a:t>
            </a:r>
          </a:p>
        </p:txBody>
      </p:sp>
      <p:sp>
        <p:nvSpPr>
          <p:cNvPr id="3" name="Espaço Reservado para Conteúdo 2">
            <a:extLst>
              <a:ext uri="{FF2B5EF4-FFF2-40B4-BE49-F238E27FC236}">
                <a16:creationId xmlns:a16="http://schemas.microsoft.com/office/drawing/2014/main" id="{0ED8D551-5CBE-4FDA-9F9C-E7B84DD9D2C5}"/>
              </a:ext>
            </a:extLst>
          </p:cNvPr>
          <p:cNvSpPr>
            <a:spLocks noGrp="1"/>
          </p:cNvSpPr>
          <p:nvPr>
            <p:ph idx="1"/>
          </p:nvPr>
        </p:nvSpPr>
        <p:spPr>
          <a:xfrm>
            <a:off x="554421" y="1219650"/>
            <a:ext cx="10754710" cy="4418699"/>
          </a:xfrm>
        </p:spPr>
        <p:txBody>
          <a:bodyPr>
            <a:normAutofit/>
          </a:bodyPr>
          <a:lstStyle/>
          <a:p>
            <a:pPr algn="just">
              <a:lnSpc>
                <a:spcPct val="120000"/>
              </a:lnSpc>
            </a:pPr>
            <a:r>
              <a:rPr lang="en-US" dirty="0"/>
              <a:t>decrease the cloud network load</a:t>
            </a:r>
          </a:p>
          <a:p>
            <a:pPr algn="just">
              <a:lnSpc>
                <a:spcPct val="120000"/>
              </a:lnSpc>
            </a:pPr>
            <a:r>
              <a:rPr lang="en-US" dirty="0"/>
              <a:t>reduce the transmission cost of the data</a:t>
            </a:r>
          </a:p>
          <a:p>
            <a:pPr algn="just">
              <a:lnSpc>
                <a:spcPct val="120000"/>
              </a:lnSpc>
            </a:pPr>
            <a:r>
              <a:rPr lang="en-US" dirty="0"/>
              <a:t>real-time response to “things”</a:t>
            </a:r>
          </a:p>
          <a:p>
            <a:pPr algn="just">
              <a:lnSpc>
                <a:spcPct val="120000"/>
              </a:lnSpc>
            </a:pPr>
            <a:r>
              <a:rPr lang="en-US" dirty="0"/>
              <a:t>provide monitoring of IoT devices and their activities</a:t>
            </a:r>
          </a:p>
        </p:txBody>
      </p:sp>
    </p:spTree>
    <p:extLst>
      <p:ext uri="{BB962C8B-B14F-4D97-AF65-F5344CB8AC3E}">
        <p14:creationId xmlns:p14="http://schemas.microsoft.com/office/powerpoint/2010/main" val="3589112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O que é IoT? - dataRain - Entenda o que significa &amp;quot;Internet das Coisas&amp;quot;">
            <a:extLst>
              <a:ext uri="{FF2B5EF4-FFF2-40B4-BE49-F238E27FC236}">
                <a16:creationId xmlns:a16="http://schemas.microsoft.com/office/drawing/2014/main" id="{39EA95CF-5C0E-4076-B833-AC54BD7652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11" r="8234"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6EE9DA1-3745-48A9-8029-DE7992C1AAB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t>Data Center/ Cloud</a:t>
            </a:r>
            <a:endParaRPr lang="en-US" sz="3600" b="0" dirty="0">
              <a:solidFill>
                <a:schemeClr val="tx1">
                  <a:lumMod val="85000"/>
                  <a:lumOff val="15000"/>
                </a:schemeClr>
              </a:solidFill>
              <a:latin typeface="+mj-lt"/>
            </a:endParaRP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38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4E96AA-04C6-49BC-AF27-06CD4BBC8741}"/>
              </a:ext>
            </a:extLst>
          </p:cNvPr>
          <p:cNvSpPr>
            <a:spLocks noGrp="1"/>
          </p:cNvSpPr>
          <p:nvPr>
            <p:ph type="title"/>
          </p:nvPr>
        </p:nvSpPr>
        <p:spPr>
          <a:xfrm>
            <a:off x="312683" y="67959"/>
            <a:ext cx="10515600" cy="1325563"/>
          </a:xfrm>
        </p:spPr>
        <p:txBody>
          <a:bodyPr/>
          <a:lstStyle/>
          <a:p>
            <a:r>
              <a:rPr lang="en-US" dirty="0"/>
              <a:t>Data Center/ Cloud</a:t>
            </a:r>
          </a:p>
        </p:txBody>
      </p:sp>
      <p:sp>
        <p:nvSpPr>
          <p:cNvPr id="3" name="Espaço Reservado para Conteúdo 2">
            <a:extLst>
              <a:ext uri="{FF2B5EF4-FFF2-40B4-BE49-F238E27FC236}">
                <a16:creationId xmlns:a16="http://schemas.microsoft.com/office/drawing/2014/main" id="{0ED8D551-5CBE-4FDA-9F9C-E7B84DD9D2C5}"/>
              </a:ext>
            </a:extLst>
          </p:cNvPr>
          <p:cNvSpPr>
            <a:spLocks noGrp="1"/>
          </p:cNvSpPr>
          <p:nvPr>
            <p:ph idx="1"/>
          </p:nvPr>
        </p:nvSpPr>
        <p:spPr>
          <a:xfrm>
            <a:off x="554421" y="1219650"/>
            <a:ext cx="10754710" cy="4418699"/>
          </a:xfrm>
        </p:spPr>
        <p:txBody>
          <a:bodyPr>
            <a:normAutofit fontScale="92500" lnSpcReduction="10000"/>
          </a:bodyPr>
          <a:lstStyle/>
          <a:p>
            <a:pPr algn="just">
              <a:lnSpc>
                <a:spcPct val="120000"/>
              </a:lnSpc>
            </a:pPr>
            <a:r>
              <a:rPr lang="en-US" dirty="0"/>
              <a:t>The Data Center or Cloud comes under the </a:t>
            </a:r>
            <a:r>
              <a:rPr lang="en-US" b="1" dirty="0"/>
              <a:t>Management Services </a:t>
            </a:r>
            <a:r>
              <a:rPr lang="en-US" dirty="0"/>
              <a:t>which process the information through analytics, management of device and security controls. </a:t>
            </a:r>
          </a:p>
          <a:p>
            <a:pPr algn="just">
              <a:lnSpc>
                <a:spcPct val="120000"/>
              </a:lnSpc>
            </a:pPr>
            <a:r>
              <a:rPr lang="en-US" dirty="0"/>
              <a:t>If sensors are neurons and the gateway is the backbone of IoT, then the </a:t>
            </a:r>
            <a:r>
              <a:rPr lang="en-US" b="1" dirty="0"/>
              <a:t>cloud is the brain on the Internet of Things body</a:t>
            </a:r>
            <a:r>
              <a:rPr lang="en-US" dirty="0"/>
              <a:t>. </a:t>
            </a:r>
          </a:p>
          <a:p>
            <a:pPr algn="just">
              <a:lnSpc>
                <a:spcPct val="120000"/>
              </a:lnSpc>
            </a:pPr>
            <a:r>
              <a:rPr lang="en-US" dirty="0"/>
              <a:t>Contrary to edge solutions, a data center or a cloud-based system is designed to </a:t>
            </a:r>
            <a:r>
              <a:rPr lang="en-US" b="1" dirty="0"/>
              <a:t>store, process and analyze massive volumes of data</a:t>
            </a:r>
            <a:r>
              <a:rPr lang="en-US" dirty="0"/>
              <a:t> for deeper insights using powerful data analytics engines and machine learning mechanisms which edge systems would never be able to support.</a:t>
            </a:r>
          </a:p>
        </p:txBody>
      </p:sp>
    </p:spTree>
    <p:extLst>
      <p:ext uri="{BB962C8B-B14F-4D97-AF65-F5344CB8AC3E}">
        <p14:creationId xmlns:p14="http://schemas.microsoft.com/office/powerpoint/2010/main" val="3220314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F2A3D0-F222-45B1-9BE9-80B71FD57D36}"/>
              </a:ext>
            </a:extLst>
          </p:cNvPr>
          <p:cNvSpPr>
            <a:spLocks noGrp="1"/>
          </p:cNvSpPr>
          <p:nvPr>
            <p:ph type="title"/>
          </p:nvPr>
        </p:nvSpPr>
        <p:spPr>
          <a:xfrm>
            <a:off x="678711" y="24883"/>
            <a:ext cx="10515600" cy="1325563"/>
          </a:xfrm>
        </p:spPr>
        <p:txBody>
          <a:bodyPr/>
          <a:lstStyle/>
          <a:p>
            <a:r>
              <a:rPr lang="en-US" dirty="0"/>
              <a:t>Cloud-based IoT Platform</a:t>
            </a:r>
          </a:p>
        </p:txBody>
      </p:sp>
      <p:sp>
        <p:nvSpPr>
          <p:cNvPr id="3" name="Espaço Reservado para Conteúdo 2">
            <a:extLst>
              <a:ext uri="{FF2B5EF4-FFF2-40B4-BE49-F238E27FC236}">
                <a16:creationId xmlns:a16="http://schemas.microsoft.com/office/drawing/2014/main" id="{21825E5C-966E-443E-9FD2-D5EE143ED472}"/>
              </a:ext>
            </a:extLst>
          </p:cNvPr>
          <p:cNvSpPr>
            <a:spLocks noGrp="1"/>
          </p:cNvSpPr>
          <p:nvPr>
            <p:ph idx="1"/>
          </p:nvPr>
        </p:nvSpPr>
        <p:spPr>
          <a:xfrm>
            <a:off x="838200" y="1350446"/>
            <a:ext cx="7157484" cy="3979084"/>
          </a:xfrm>
        </p:spPr>
        <p:txBody>
          <a:bodyPr>
            <a:normAutofit/>
          </a:bodyPr>
          <a:lstStyle/>
          <a:p>
            <a:pPr marL="0" indent="0" algn="just">
              <a:lnSpc>
                <a:spcPct val="100000"/>
              </a:lnSpc>
              <a:buNone/>
            </a:pPr>
            <a:r>
              <a:rPr lang="en-US" sz="3600" dirty="0"/>
              <a:t>Cloud computing is a model for enabling convenient, </a:t>
            </a:r>
            <a:r>
              <a:rPr lang="en-US" sz="3600" b="1" dirty="0"/>
              <a:t>on-demand network access to a shared pool of configurable computing resources</a:t>
            </a:r>
            <a:r>
              <a:rPr lang="en-US" sz="3600" dirty="0"/>
              <a:t> that can be </a:t>
            </a:r>
            <a:r>
              <a:rPr lang="en-US" sz="3600" b="1" dirty="0">
                <a:solidFill>
                  <a:srgbClr val="7030A0"/>
                </a:solidFill>
              </a:rPr>
              <a:t>rapidly provisioned and released</a:t>
            </a:r>
            <a:r>
              <a:rPr lang="en-US" sz="3600" dirty="0"/>
              <a:t> with minimal management effort or service provider interaction. </a:t>
            </a:r>
          </a:p>
        </p:txBody>
      </p:sp>
      <p:pic>
        <p:nvPicPr>
          <p:cNvPr id="2050" name="Picture 2" descr="Architecture of the proposed cloud-based IoT platform | Download Scientific  Diagram">
            <a:extLst>
              <a:ext uri="{FF2B5EF4-FFF2-40B4-BE49-F238E27FC236}">
                <a16:creationId xmlns:a16="http://schemas.microsoft.com/office/drawing/2014/main" id="{04112CB6-4F69-4713-AD68-015E0A0C2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0583" y="1350446"/>
            <a:ext cx="3515352" cy="3779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63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F2A3D0-F222-45B1-9BE9-80B71FD57D36}"/>
              </a:ext>
            </a:extLst>
          </p:cNvPr>
          <p:cNvSpPr>
            <a:spLocks noGrp="1"/>
          </p:cNvSpPr>
          <p:nvPr>
            <p:ph type="title"/>
          </p:nvPr>
        </p:nvSpPr>
        <p:spPr>
          <a:xfrm>
            <a:off x="401944" y="430129"/>
            <a:ext cx="10515600" cy="1325563"/>
          </a:xfrm>
        </p:spPr>
        <p:txBody>
          <a:bodyPr/>
          <a:lstStyle/>
          <a:p>
            <a:r>
              <a:rPr lang="en-US" dirty="0"/>
              <a:t>Type of Clouds</a:t>
            </a:r>
          </a:p>
        </p:txBody>
      </p:sp>
      <p:sp>
        <p:nvSpPr>
          <p:cNvPr id="3" name="Espaço Reservado para Conteúdo 2">
            <a:extLst>
              <a:ext uri="{FF2B5EF4-FFF2-40B4-BE49-F238E27FC236}">
                <a16:creationId xmlns:a16="http://schemas.microsoft.com/office/drawing/2014/main" id="{21825E5C-966E-443E-9FD2-D5EE143ED472}"/>
              </a:ext>
            </a:extLst>
          </p:cNvPr>
          <p:cNvSpPr>
            <a:spLocks noGrp="1"/>
          </p:cNvSpPr>
          <p:nvPr>
            <p:ph idx="1"/>
          </p:nvPr>
        </p:nvSpPr>
        <p:spPr>
          <a:xfrm>
            <a:off x="571500" y="1993756"/>
            <a:ext cx="11049000" cy="3825154"/>
          </a:xfrm>
        </p:spPr>
        <p:txBody>
          <a:bodyPr>
            <a:normAutofit fontScale="92500" lnSpcReduction="10000"/>
          </a:bodyPr>
          <a:lstStyle/>
          <a:p>
            <a:pPr marL="0" indent="0" algn="just">
              <a:lnSpc>
                <a:spcPct val="120000"/>
              </a:lnSpc>
              <a:buNone/>
            </a:pPr>
            <a:r>
              <a:rPr lang="en-US" sz="1800" b="1" dirty="0"/>
              <a:t>Public cloud infrastructure </a:t>
            </a:r>
            <a:r>
              <a:rPr lang="en-US" sz="1800" dirty="0"/>
              <a:t>is entirely owned, managed, and maintained off-site via the internet by third-party service providers such as Amazon, Microsoft, or Google. With a public cloud, service providers rent out their computing resources, like servers, storage, and applications, to various organizations, ensuring availability to anyone who wants to use or purchase them.</a:t>
            </a:r>
          </a:p>
          <a:p>
            <a:pPr marL="0" indent="0" algn="just">
              <a:lnSpc>
                <a:spcPct val="120000"/>
              </a:lnSpc>
              <a:buNone/>
            </a:pPr>
            <a:r>
              <a:rPr lang="en-US" sz="1800" b="1" dirty="0"/>
              <a:t>Hybrid Cloud infrastructure </a:t>
            </a:r>
            <a:r>
              <a:rPr lang="en-US" sz="1800" dirty="0"/>
              <a:t>combines elements from private and public deployments, offering the robust security of a private cloud and the additional storage and cost-effectiveness of a public cloud. However, infrastructure is complex and requires highly technical expertise to install, manage, and maintain due to the evolving mix of public and private clouds.</a:t>
            </a:r>
          </a:p>
          <a:p>
            <a:pPr marL="0" indent="0" algn="just">
              <a:lnSpc>
                <a:spcPct val="120000"/>
              </a:lnSpc>
              <a:buNone/>
            </a:pPr>
            <a:r>
              <a:rPr lang="en-US" sz="1800" b="1" dirty="0"/>
              <a:t>Community clouds</a:t>
            </a:r>
            <a:r>
              <a:rPr lang="en-US" sz="1800" dirty="0"/>
              <a:t> are shared by enterprises with common operational and regulatory concerns, such as trade associations, non-profits, and government agencies. A community cloud is a suitable deployment option for organizations that need a cost-effective way to collaborate on joint projects, applications, or research. Community clouds provide a cheaper alternative to private clouds since the operating and maintenance costs are divided among the cloud tenants. This model is hosted either on-site or off-site and owned by one or more organizations in the community or by a cloud services provider.</a:t>
            </a:r>
          </a:p>
        </p:txBody>
      </p:sp>
      <p:pic>
        <p:nvPicPr>
          <p:cNvPr id="1026" name="Picture 2" descr="Cloud Deployment Model - javatpoint">
            <a:extLst>
              <a:ext uri="{FF2B5EF4-FFF2-40B4-BE49-F238E27FC236}">
                <a16:creationId xmlns:a16="http://schemas.microsoft.com/office/drawing/2014/main" id="{6C905A90-0A5A-DEA2-B9F8-8C906585B7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508"/>
          <a:stretch/>
        </p:blipFill>
        <p:spPr bwMode="auto">
          <a:xfrm>
            <a:off x="5732480" y="84426"/>
            <a:ext cx="5715000" cy="1909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322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5C83F5-6BE4-43C5-BD3A-6FE274BBDEE2}"/>
              </a:ext>
            </a:extLst>
          </p:cNvPr>
          <p:cNvSpPr>
            <a:spLocks noGrp="1"/>
          </p:cNvSpPr>
          <p:nvPr>
            <p:ph type="title"/>
          </p:nvPr>
        </p:nvSpPr>
        <p:spPr>
          <a:xfrm>
            <a:off x="760227" y="82550"/>
            <a:ext cx="10515600" cy="1069862"/>
          </a:xfrm>
        </p:spPr>
        <p:txBody>
          <a:bodyPr/>
          <a:lstStyle/>
          <a:p>
            <a:r>
              <a:rPr lang="en-US" dirty="0"/>
              <a:t>Virtualization</a:t>
            </a:r>
          </a:p>
        </p:txBody>
      </p:sp>
      <p:sp>
        <p:nvSpPr>
          <p:cNvPr id="3" name="Espaço Reservado para Conteúdo 2">
            <a:extLst>
              <a:ext uri="{FF2B5EF4-FFF2-40B4-BE49-F238E27FC236}">
                <a16:creationId xmlns:a16="http://schemas.microsoft.com/office/drawing/2014/main" id="{C2D08ED2-57A2-460E-B34B-24A7E6AA51B0}"/>
              </a:ext>
            </a:extLst>
          </p:cNvPr>
          <p:cNvSpPr>
            <a:spLocks noGrp="1"/>
          </p:cNvSpPr>
          <p:nvPr>
            <p:ph idx="1"/>
          </p:nvPr>
        </p:nvSpPr>
        <p:spPr>
          <a:xfrm>
            <a:off x="760227" y="1513918"/>
            <a:ext cx="4828955" cy="3625606"/>
          </a:xfrm>
        </p:spPr>
        <p:txBody>
          <a:bodyPr>
            <a:normAutofit/>
          </a:bodyPr>
          <a:lstStyle/>
          <a:p>
            <a:pPr marL="0" indent="0" algn="just">
              <a:buNone/>
            </a:pPr>
            <a:r>
              <a:rPr lang="en-US" sz="3200" b="1" dirty="0"/>
              <a:t>Virtualization </a:t>
            </a:r>
            <a:r>
              <a:rPr lang="en-US" sz="3200" dirty="0"/>
              <a:t>is the act of creating a virtual (rather than actual) version of something, including virtual computer hardware platforms, storage devices, and computer network resources.</a:t>
            </a:r>
          </a:p>
        </p:txBody>
      </p:sp>
      <p:pic>
        <p:nvPicPr>
          <p:cNvPr id="4102" name="Picture 6" descr="Virtualization for Machine Learning | by Misbah Uddin | Towards Data Science">
            <a:extLst>
              <a:ext uri="{FF2B5EF4-FFF2-40B4-BE49-F238E27FC236}">
                <a16:creationId xmlns:a16="http://schemas.microsoft.com/office/drawing/2014/main" id="{8A730C08-DAEB-471C-B2E9-CD96528309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9553" y="1665273"/>
            <a:ext cx="60960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911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O que é IoT? - dataRain - Entenda o que significa &amp;quot;Internet das Coisas&amp;quot;">
            <a:extLst>
              <a:ext uri="{FF2B5EF4-FFF2-40B4-BE49-F238E27FC236}">
                <a16:creationId xmlns:a16="http://schemas.microsoft.com/office/drawing/2014/main" id="{39EA95CF-5C0E-4076-B833-AC54BD7652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11" r="8234"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6EE9DA1-3745-48A9-8029-DE7992C1AAB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latin typeface="+mj-lt"/>
              </a:rPr>
              <a:t>IoT Review</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46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F2A3D0-F222-45B1-9BE9-80B71FD57D36}"/>
              </a:ext>
            </a:extLst>
          </p:cNvPr>
          <p:cNvSpPr>
            <a:spLocks noGrp="1"/>
          </p:cNvSpPr>
          <p:nvPr>
            <p:ph type="title"/>
          </p:nvPr>
        </p:nvSpPr>
        <p:spPr>
          <a:xfrm>
            <a:off x="678711" y="24883"/>
            <a:ext cx="10515600" cy="1325563"/>
          </a:xfrm>
        </p:spPr>
        <p:txBody>
          <a:bodyPr/>
          <a:lstStyle/>
          <a:p>
            <a:r>
              <a:rPr lang="en-US" dirty="0"/>
              <a:t>Cloud-based Services Models</a:t>
            </a:r>
          </a:p>
        </p:txBody>
      </p:sp>
      <p:pic>
        <p:nvPicPr>
          <p:cNvPr id="3076" name="Picture 4" descr="What are the differences between IaaS, PaaS, SaaS, CaaS, and MaaS?">
            <a:extLst>
              <a:ext uri="{FF2B5EF4-FFF2-40B4-BE49-F238E27FC236}">
                <a16:creationId xmlns:a16="http://schemas.microsoft.com/office/drawing/2014/main" id="{4993CA88-1D18-4F11-990A-370D5014A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088" y="1444756"/>
            <a:ext cx="7766199" cy="3611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403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2D08ED2-57A2-460E-B34B-24A7E6AA51B0}"/>
              </a:ext>
            </a:extLst>
          </p:cNvPr>
          <p:cNvSpPr>
            <a:spLocks noGrp="1"/>
          </p:cNvSpPr>
          <p:nvPr>
            <p:ph idx="1"/>
          </p:nvPr>
        </p:nvSpPr>
        <p:spPr>
          <a:xfrm>
            <a:off x="565740" y="244549"/>
            <a:ext cx="11060519" cy="5635256"/>
          </a:xfrm>
        </p:spPr>
        <p:txBody>
          <a:bodyPr numCol="1">
            <a:noAutofit/>
          </a:bodyPr>
          <a:lstStyle/>
          <a:p>
            <a:pPr algn="just">
              <a:lnSpc>
                <a:spcPct val="120000"/>
              </a:lnSpc>
            </a:pPr>
            <a:r>
              <a:rPr lang="en-US" sz="2600" b="1" dirty="0"/>
              <a:t>Infrastructure as a Service (IaaS)</a:t>
            </a:r>
            <a:r>
              <a:rPr lang="en-US" sz="2600" dirty="0"/>
              <a:t> allows </a:t>
            </a:r>
            <a:r>
              <a:rPr lang="en-US" sz="2600" b="1" dirty="0"/>
              <a:t>delivering computer infrastructure</a:t>
            </a:r>
            <a:r>
              <a:rPr lang="en-US" sz="2600" dirty="0"/>
              <a:t> on an outsourced basis in order to support enterprise operations. This service model is based on the paradigm of </a:t>
            </a:r>
            <a:r>
              <a:rPr lang="en-US" sz="2600" b="1" dirty="0"/>
              <a:t>virtualization of resources</a:t>
            </a:r>
            <a:r>
              <a:rPr lang="en-US" sz="2600" dirty="0"/>
              <a:t>.</a:t>
            </a:r>
          </a:p>
          <a:p>
            <a:pPr algn="just">
              <a:lnSpc>
                <a:spcPct val="120000"/>
              </a:lnSpc>
            </a:pPr>
            <a:r>
              <a:rPr lang="en-US" sz="2600" b="1" dirty="0"/>
              <a:t>Platform as a Service (PaaS) provides a platform allowing customers to develop, run, and manage applications</a:t>
            </a:r>
            <a:r>
              <a:rPr lang="en-US" sz="2600" dirty="0"/>
              <a:t>. It removes the complexity of building and maintaining the infrastructure typically associated with developing and deploying an application. </a:t>
            </a:r>
          </a:p>
          <a:p>
            <a:pPr algn="just">
              <a:lnSpc>
                <a:spcPct val="120000"/>
              </a:lnSpc>
            </a:pPr>
            <a:r>
              <a:rPr lang="en-US" sz="2600" b="1" dirty="0"/>
              <a:t>Software as a Service (SaaS) </a:t>
            </a:r>
            <a:r>
              <a:rPr lang="en-US" sz="2600" dirty="0"/>
              <a:t>is a </a:t>
            </a:r>
            <a:r>
              <a:rPr lang="en-US" sz="2600" b="1" dirty="0"/>
              <a:t>software licensing and delivery model in which software is licensed on a subscription basis and is centrally hosted</a:t>
            </a:r>
            <a:r>
              <a:rPr lang="en-US" sz="2600" dirty="0"/>
              <a:t>. It is sometimes referred to as “on-demand software”. SaaS is typically accessed by users using a thin client via a web browser.</a:t>
            </a:r>
          </a:p>
        </p:txBody>
      </p:sp>
    </p:spTree>
    <p:extLst>
      <p:ext uri="{BB962C8B-B14F-4D97-AF65-F5344CB8AC3E}">
        <p14:creationId xmlns:p14="http://schemas.microsoft.com/office/powerpoint/2010/main" val="3125964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O que é IaaS?">
            <a:extLst>
              <a:ext uri="{FF2B5EF4-FFF2-40B4-BE49-F238E27FC236}">
                <a16:creationId xmlns:a16="http://schemas.microsoft.com/office/drawing/2014/main" id="{43A83089-602C-47B8-9C37-DE13B01D1E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55997" y="0"/>
            <a:ext cx="9512765" cy="5826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855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iscos e benefícios da migração para a nuvem - Adentro Cloud">
            <a:extLst>
              <a:ext uri="{FF2B5EF4-FFF2-40B4-BE49-F238E27FC236}">
                <a16:creationId xmlns:a16="http://schemas.microsoft.com/office/drawing/2014/main" id="{27EE9A85-83DD-44A0-A963-7D1857F3F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806" y="82845"/>
            <a:ext cx="8577041" cy="571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656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33C69-72FB-4C01-BFD7-7487DF5A9386}"/>
              </a:ext>
            </a:extLst>
          </p:cNvPr>
          <p:cNvSpPr>
            <a:spLocks noGrp="1"/>
          </p:cNvSpPr>
          <p:nvPr>
            <p:ph type="title"/>
          </p:nvPr>
        </p:nvSpPr>
        <p:spPr/>
        <p:txBody>
          <a:bodyPr/>
          <a:lstStyle/>
          <a:p>
            <a:r>
              <a:rPr lang="en-US" dirty="0"/>
              <a:t>Desktop as a Service (</a:t>
            </a:r>
            <a:r>
              <a:rPr lang="en-US" dirty="0" err="1"/>
              <a:t>DaaS</a:t>
            </a:r>
            <a:r>
              <a:rPr lang="en-US" dirty="0"/>
              <a:t>)</a:t>
            </a:r>
          </a:p>
        </p:txBody>
      </p:sp>
      <p:sp>
        <p:nvSpPr>
          <p:cNvPr id="3" name="Espaço Reservado para Conteúdo 2">
            <a:extLst>
              <a:ext uri="{FF2B5EF4-FFF2-40B4-BE49-F238E27FC236}">
                <a16:creationId xmlns:a16="http://schemas.microsoft.com/office/drawing/2014/main" id="{0A6F5BFD-1383-4F4D-89DF-C236FF0EF029}"/>
              </a:ext>
            </a:extLst>
          </p:cNvPr>
          <p:cNvSpPr>
            <a:spLocks noGrp="1"/>
          </p:cNvSpPr>
          <p:nvPr>
            <p:ph idx="1"/>
          </p:nvPr>
        </p:nvSpPr>
        <p:spPr>
          <a:xfrm>
            <a:off x="940640" y="1616197"/>
            <a:ext cx="5155360" cy="3625606"/>
          </a:xfrm>
        </p:spPr>
        <p:txBody>
          <a:bodyPr>
            <a:normAutofit fontScale="92500"/>
          </a:bodyPr>
          <a:lstStyle/>
          <a:p>
            <a:pPr marL="0" indent="0" algn="just">
              <a:lnSpc>
                <a:spcPct val="100000"/>
              </a:lnSpc>
              <a:buNone/>
            </a:pPr>
            <a:r>
              <a:rPr lang="en-US" sz="3600" b="1" dirty="0"/>
              <a:t>Desktop as a Service (</a:t>
            </a:r>
            <a:r>
              <a:rPr lang="en-US" sz="3600" b="1" dirty="0" err="1"/>
              <a:t>DaaS</a:t>
            </a:r>
            <a:r>
              <a:rPr lang="en-US" sz="3600" b="1" dirty="0"/>
              <a:t>) </a:t>
            </a:r>
            <a:r>
              <a:rPr lang="en-US" sz="3600" dirty="0"/>
              <a:t>is a cloud computing offering where a service provider delivers virtual desktops to end users over the Internet, licensed with a per-user subscription. </a:t>
            </a:r>
          </a:p>
        </p:txBody>
      </p:sp>
      <p:pic>
        <p:nvPicPr>
          <p:cNvPr id="7170" name="Picture 2" descr="Desktop as a Service old | Spry Squared, Inc.">
            <a:extLst>
              <a:ext uri="{FF2B5EF4-FFF2-40B4-BE49-F238E27FC236}">
                <a16:creationId xmlns:a16="http://schemas.microsoft.com/office/drawing/2014/main" id="{2963EEBD-9248-4863-AA3D-7B273AB43C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927" y="1477877"/>
            <a:ext cx="5155359" cy="3763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456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33C69-72FB-4C01-BFD7-7487DF5A9386}"/>
              </a:ext>
            </a:extLst>
          </p:cNvPr>
          <p:cNvSpPr>
            <a:spLocks noGrp="1"/>
          </p:cNvSpPr>
          <p:nvPr>
            <p:ph type="title"/>
          </p:nvPr>
        </p:nvSpPr>
        <p:spPr/>
        <p:txBody>
          <a:bodyPr/>
          <a:lstStyle/>
          <a:p>
            <a:r>
              <a:rPr lang="en-US" dirty="0"/>
              <a:t>Desktop as a Service (</a:t>
            </a:r>
            <a:r>
              <a:rPr lang="en-US" dirty="0" err="1"/>
              <a:t>DaaS</a:t>
            </a:r>
            <a:r>
              <a:rPr lang="en-US" dirty="0"/>
              <a:t>)</a:t>
            </a:r>
          </a:p>
        </p:txBody>
      </p:sp>
      <p:pic>
        <p:nvPicPr>
          <p:cNvPr id="8194" name="Picture 2" descr="Amazon Workspaces">
            <a:extLst>
              <a:ext uri="{FF2B5EF4-FFF2-40B4-BE49-F238E27FC236}">
                <a16:creationId xmlns:a16="http://schemas.microsoft.com/office/drawing/2014/main" id="{51A91263-652C-4B7C-BD13-FD8BCF80AF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0578" y="1862063"/>
            <a:ext cx="4628000" cy="144625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WVD Management Tool – Cross Tenant Access Fix - Jack Tracey - Cloud &amp;amp;  Networking">
            <a:extLst>
              <a:ext uri="{FF2B5EF4-FFF2-40B4-BE49-F238E27FC236}">
                <a16:creationId xmlns:a16="http://schemas.microsoft.com/office/drawing/2014/main" id="{E8329D57-6007-42B7-B894-ED4AA2875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8566" y="2198281"/>
            <a:ext cx="2986031" cy="2102524"/>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Virtual Desktop in your Browser">
            <a:extLst>
              <a:ext uri="{FF2B5EF4-FFF2-40B4-BE49-F238E27FC236}">
                <a16:creationId xmlns:a16="http://schemas.microsoft.com/office/drawing/2014/main" id="{74074AE5-9786-4EA9-968F-5215C46B09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6935" y="3696919"/>
            <a:ext cx="2986031" cy="1573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44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oT Cloud Platforms | Top 6 IoT Cloud Platforms for IoT Development">
            <a:extLst>
              <a:ext uri="{FF2B5EF4-FFF2-40B4-BE49-F238E27FC236}">
                <a16:creationId xmlns:a16="http://schemas.microsoft.com/office/drawing/2014/main" id="{EF996FAA-EE30-4567-BF9F-43A98021BA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4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9F65F68-A8C9-4644-9D10-B20164D5A88C}"/>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latin typeface="+mj-lt"/>
              </a:rPr>
              <a:t>Cloud-based IoT Platform</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46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E58A4-4B14-58B1-5F6E-2F3EF0571642}"/>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50F703DF-F708-66BA-7A79-A44512104504}"/>
              </a:ext>
            </a:extLst>
          </p:cNvPr>
          <p:cNvSpPr/>
          <p:nvPr/>
        </p:nvSpPr>
        <p:spPr>
          <a:xfrm>
            <a:off x="0" y="5832341"/>
            <a:ext cx="12192000" cy="1025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0" dirty="0">
                <a:effectLst/>
                <a:latin typeface="Roboto" panose="02000000000000000000" pitchFamily="2" charset="0"/>
              </a:rPr>
              <a:t>AWS vs Azure vs GCP | Amazon Web Services vs Microsoft Azure vs Google Cloud Platform</a:t>
            </a:r>
            <a:br>
              <a:rPr kumimoji="0" lang="en-US" sz="1800" b="0" i="1" u="none" strike="noStrike" kern="1200" cap="none" spc="0" normalizeH="0" baseline="0" noProof="0" dirty="0">
                <a:ln>
                  <a:noFill/>
                </a:ln>
                <a:solidFill>
                  <a:srgbClr val="000000"/>
                </a:solidFill>
                <a:effectLst/>
                <a:uLnTx/>
                <a:uFillTx/>
                <a:latin typeface="Roboto" panose="02000000000000000000" pitchFamily="2" charset="0"/>
                <a:ea typeface="+mn-ea"/>
                <a:cs typeface="+mn-cs"/>
              </a:rPr>
            </a:br>
            <a:r>
              <a:rPr kumimoji="0" lang="en-US" sz="1800" b="0" i="1" u="none" strike="noStrike" kern="1200" cap="none" spc="0" normalizeH="0" baseline="0" noProof="0" dirty="0">
                <a:ln>
                  <a:noFill/>
                </a:ln>
                <a:solidFill>
                  <a:prstClr val="white"/>
                </a:solidFill>
                <a:effectLst/>
                <a:uLnTx/>
                <a:uFillTx/>
                <a:latin typeface="Roboto" panose="02000000000000000000" pitchFamily="2" charset="0"/>
                <a:ea typeface="+mn-ea"/>
                <a:cs typeface="+mn-cs"/>
              </a:rPr>
              <a:t>https://www.youtube.com/watch?v=n24OBVGHufQ</a:t>
            </a:r>
          </a:p>
        </p:txBody>
      </p:sp>
      <p:pic>
        <p:nvPicPr>
          <p:cNvPr id="6" name="Online Media 5" title="AWS vs Azure vs GCP | Amazon Web Services vs Microsoft Azure vs Google Cloud Platform | Intellipaat">
            <a:hlinkClick r:id="" action="ppaction://media"/>
            <a:extLst>
              <a:ext uri="{FF2B5EF4-FFF2-40B4-BE49-F238E27FC236}">
                <a16:creationId xmlns:a16="http://schemas.microsoft.com/office/drawing/2014/main" id="{384978F2-D2FC-8E8B-20BB-0509EFE39E74}"/>
              </a:ext>
            </a:extLst>
          </p:cNvPr>
          <p:cNvPicPr>
            <a:picLocks noGrp="1" noRot="1" noChangeAspect="1"/>
          </p:cNvPicPr>
          <p:nvPr>
            <p:ph idx="1"/>
            <a:videoFile r:link="rId1"/>
          </p:nvPr>
        </p:nvPicPr>
        <p:blipFill>
          <a:blip r:embed="rId3"/>
          <a:stretch>
            <a:fillRect/>
          </a:stretch>
        </p:blipFill>
        <p:spPr>
          <a:xfrm>
            <a:off x="0" y="12700"/>
            <a:ext cx="12192000" cy="5819641"/>
          </a:xfrm>
          <a:prstGeom prst="rect">
            <a:avLst/>
          </a:prstGeom>
        </p:spPr>
      </p:pic>
    </p:spTree>
    <p:extLst>
      <p:ext uri="{BB962C8B-B14F-4D97-AF65-F5344CB8AC3E}">
        <p14:creationId xmlns:p14="http://schemas.microsoft.com/office/powerpoint/2010/main" val="214939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0" y="4441390"/>
            <a:ext cx="6945845" cy="1968174"/>
          </a:xfrm>
        </p:spPr>
        <p:txBody>
          <a:bodyPr anchor="ctr">
            <a:noAutofit/>
          </a:bodyPr>
          <a:lstStyle/>
          <a:p>
            <a:pPr algn="l">
              <a:lnSpc>
                <a:spcPct val="100000"/>
              </a:lnSpc>
            </a:pPr>
            <a:r>
              <a:rPr lang="en-US" sz="4000" b="1" dirty="0">
                <a:solidFill>
                  <a:srgbClr val="002060"/>
                </a:solidFill>
                <a:latin typeface="Arial Black" panose="020B0A04020102020204" pitchFamily="34" charset="0"/>
                <a:cs typeface="Aharoni" panose="02010803020104030203" pitchFamily="2" charset="-79"/>
              </a:rPr>
              <a:t>Unit 6.2.2 – IoT Architecture</a:t>
            </a:r>
            <a:endParaRPr lang="en-US" sz="4000" b="1" dirty="0">
              <a:solidFill>
                <a:schemeClr val="accent5">
                  <a:lumMod val="50000"/>
                </a:schemeClr>
              </a:solidFill>
              <a:latin typeface="Arial Black" panose="020B0A04020102020204" pitchFamily="34" charset="0"/>
            </a:endParaRP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505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A5ACB9A-B0E5-4B85-B616-BAAFCBF06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oup 72">
            <a:extLst>
              <a:ext uri="{FF2B5EF4-FFF2-40B4-BE49-F238E27FC236}">
                <a16:creationId xmlns:a16="http://schemas.microsoft.com/office/drawing/2014/main" id="{72E88C85-0C12-45AB-AB38-7DD8508C1C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6" cy="6858000"/>
            <a:chOff x="1" y="0"/>
            <a:chExt cx="12191996" cy="6858000"/>
          </a:xfrm>
        </p:grpSpPr>
        <p:sp>
          <p:nvSpPr>
            <p:cNvPr id="74" name="Rectangle 73">
              <a:extLst>
                <a:ext uri="{FF2B5EF4-FFF2-40B4-BE49-F238E27FC236}">
                  <a16:creationId xmlns:a16="http://schemas.microsoft.com/office/drawing/2014/main" id="{442F1C99-DC89-4C0E-9645-78ED266B8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rgbClr val="FFFFFF"/>
            </a:solidFill>
            <a:ln w="0">
              <a:noFill/>
              <a:prstDash val="solid"/>
              <a:round/>
              <a:headEnd/>
              <a:tailEnd/>
            </a:ln>
          </p:spPr>
          <p:txBody>
            <a:bodyPr rtlCol="0" anchor="ctr"/>
            <a:lstStyle/>
            <a:p>
              <a:pPr algn="ctr" defTabSz="457200"/>
              <a:endParaRPr lang="en-US">
                <a:solidFill>
                  <a:schemeClr val="tx1"/>
                </a:solidFill>
              </a:endParaRPr>
            </a:p>
          </p:txBody>
        </p:sp>
        <p:sp>
          <p:nvSpPr>
            <p:cNvPr id="75" name="Rectangle 74">
              <a:extLst>
                <a:ext uri="{FF2B5EF4-FFF2-40B4-BE49-F238E27FC236}">
                  <a16:creationId xmlns:a16="http://schemas.microsoft.com/office/drawing/2014/main" id="{49EB5FB3-6DE8-43D7-9A37-2E1189B12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useBgFill="1">
        <p:nvSpPr>
          <p:cNvPr id="77" name="Freeform: Shape 76">
            <a:extLst>
              <a:ext uri="{FF2B5EF4-FFF2-40B4-BE49-F238E27FC236}">
                <a16:creationId xmlns:a16="http://schemas.microsoft.com/office/drawing/2014/main" id="{21CD0CBD-C727-43F9-BDFE-34D6D1A97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551875"/>
          </a:xfrm>
          <a:custGeom>
            <a:avLst/>
            <a:gdLst>
              <a:gd name="connsiteX0" fmla="*/ 0 w 12191999"/>
              <a:gd name="connsiteY0" fmla="*/ 0 h 6551875"/>
              <a:gd name="connsiteX1" fmla="*/ 12191999 w 12191999"/>
              <a:gd name="connsiteY1" fmla="*/ 0 h 6551875"/>
              <a:gd name="connsiteX2" fmla="*/ 12191999 w 12191999"/>
              <a:gd name="connsiteY2" fmla="*/ 6181404 h 6551875"/>
              <a:gd name="connsiteX3" fmla="*/ 12190147 w 12191999"/>
              <a:gd name="connsiteY3" fmla="*/ 6181361 h 6551875"/>
              <a:gd name="connsiteX4" fmla="*/ 12129821 w 12191999"/>
              <a:gd name="connsiteY4" fmla="*/ 6173424 h 6551875"/>
              <a:gd name="connsiteX5" fmla="*/ 12077433 w 12191999"/>
              <a:gd name="connsiteY5" fmla="*/ 6162311 h 6551875"/>
              <a:gd name="connsiteX6" fmla="*/ 12031397 w 12191999"/>
              <a:gd name="connsiteY6" fmla="*/ 6148023 h 6551875"/>
              <a:gd name="connsiteX7" fmla="*/ 11990121 w 12191999"/>
              <a:gd name="connsiteY7" fmla="*/ 6132148 h 6551875"/>
              <a:gd name="connsiteX8" fmla="*/ 11953609 w 12191999"/>
              <a:gd name="connsiteY8" fmla="*/ 6113098 h 6551875"/>
              <a:gd name="connsiteX9" fmla="*/ 11915509 w 12191999"/>
              <a:gd name="connsiteY9" fmla="*/ 6094048 h 6551875"/>
              <a:gd name="connsiteX10" fmla="*/ 11877409 w 12191999"/>
              <a:gd name="connsiteY10" fmla="*/ 6074998 h 6551875"/>
              <a:gd name="connsiteX11" fmla="*/ 11840897 w 12191999"/>
              <a:gd name="connsiteY11" fmla="*/ 6059123 h 6551875"/>
              <a:gd name="connsiteX12" fmla="*/ 11799621 w 12191999"/>
              <a:gd name="connsiteY12" fmla="*/ 6043248 h 6551875"/>
              <a:gd name="connsiteX13" fmla="*/ 11753583 w 12191999"/>
              <a:gd name="connsiteY13" fmla="*/ 6027373 h 6551875"/>
              <a:gd name="connsiteX14" fmla="*/ 11701197 w 12191999"/>
              <a:gd name="connsiteY14" fmla="*/ 6016261 h 6551875"/>
              <a:gd name="connsiteX15" fmla="*/ 11640871 w 12191999"/>
              <a:gd name="connsiteY15" fmla="*/ 6009911 h 6551875"/>
              <a:gd name="connsiteX16" fmla="*/ 11572609 w 12191999"/>
              <a:gd name="connsiteY16" fmla="*/ 6006736 h 6551875"/>
              <a:gd name="connsiteX17" fmla="*/ 11504347 w 12191999"/>
              <a:gd name="connsiteY17" fmla="*/ 6009911 h 6551875"/>
              <a:gd name="connsiteX18" fmla="*/ 11444021 w 12191999"/>
              <a:gd name="connsiteY18" fmla="*/ 6016261 h 6551875"/>
              <a:gd name="connsiteX19" fmla="*/ 11391633 w 12191999"/>
              <a:gd name="connsiteY19" fmla="*/ 6027373 h 6551875"/>
              <a:gd name="connsiteX20" fmla="*/ 11345597 w 12191999"/>
              <a:gd name="connsiteY20" fmla="*/ 6043248 h 6551875"/>
              <a:gd name="connsiteX21" fmla="*/ 11304321 w 12191999"/>
              <a:gd name="connsiteY21" fmla="*/ 6059123 h 6551875"/>
              <a:gd name="connsiteX22" fmla="*/ 11267809 w 12191999"/>
              <a:gd name="connsiteY22" fmla="*/ 6074998 h 6551875"/>
              <a:gd name="connsiteX23" fmla="*/ 11229709 w 12191999"/>
              <a:gd name="connsiteY23" fmla="*/ 6094048 h 6551875"/>
              <a:gd name="connsiteX24" fmla="*/ 11191609 w 12191999"/>
              <a:gd name="connsiteY24" fmla="*/ 6113098 h 6551875"/>
              <a:gd name="connsiteX25" fmla="*/ 11155097 w 12191999"/>
              <a:gd name="connsiteY25" fmla="*/ 6132148 h 6551875"/>
              <a:gd name="connsiteX26" fmla="*/ 11113821 w 12191999"/>
              <a:gd name="connsiteY26" fmla="*/ 6148023 h 6551875"/>
              <a:gd name="connsiteX27" fmla="*/ 11067783 w 12191999"/>
              <a:gd name="connsiteY27" fmla="*/ 6162311 h 6551875"/>
              <a:gd name="connsiteX28" fmla="*/ 11015397 w 12191999"/>
              <a:gd name="connsiteY28" fmla="*/ 6173423 h 6551875"/>
              <a:gd name="connsiteX29" fmla="*/ 10955071 w 12191999"/>
              <a:gd name="connsiteY29" fmla="*/ 6181361 h 6551875"/>
              <a:gd name="connsiteX30" fmla="*/ 10886809 w 12191999"/>
              <a:gd name="connsiteY30" fmla="*/ 6182948 h 6551875"/>
              <a:gd name="connsiteX31" fmla="*/ 10818547 w 12191999"/>
              <a:gd name="connsiteY31" fmla="*/ 6181361 h 6551875"/>
              <a:gd name="connsiteX32" fmla="*/ 10758221 w 12191999"/>
              <a:gd name="connsiteY32" fmla="*/ 6173423 h 6551875"/>
              <a:gd name="connsiteX33" fmla="*/ 10705833 w 12191999"/>
              <a:gd name="connsiteY33" fmla="*/ 6162311 h 6551875"/>
              <a:gd name="connsiteX34" fmla="*/ 10659797 w 12191999"/>
              <a:gd name="connsiteY34" fmla="*/ 6148023 h 6551875"/>
              <a:gd name="connsiteX35" fmla="*/ 10618521 w 12191999"/>
              <a:gd name="connsiteY35" fmla="*/ 6132148 h 6551875"/>
              <a:gd name="connsiteX36" fmla="*/ 10582009 w 12191999"/>
              <a:gd name="connsiteY36" fmla="*/ 6113098 h 6551875"/>
              <a:gd name="connsiteX37" fmla="*/ 10543909 w 12191999"/>
              <a:gd name="connsiteY37" fmla="*/ 6094048 h 6551875"/>
              <a:gd name="connsiteX38" fmla="*/ 10505809 w 12191999"/>
              <a:gd name="connsiteY38" fmla="*/ 6074998 h 6551875"/>
              <a:gd name="connsiteX39" fmla="*/ 10469297 w 12191999"/>
              <a:gd name="connsiteY39" fmla="*/ 6059123 h 6551875"/>
              <a:gd name="connsiteX40" fmla="*/ 10428021 w 12191999"/>
              <a:gd name="connsiteY40" fmla="*/ 6043248 h 6551875"/>
              <a:gd name="connsiteX41" fmla="*/ 10381983 w 12191999"/>
              <a:gd name="connsiteY41" fmla="*/ 6027373 h 6551875"/>
              <a:gd name="connsiteX42" fmla="*/ 10329597 w 12191999"/>
              <a:gd name="connsiteY42" fmla="*/ 6016261 h 6551875"/>
              <a:gd name="connsiteX43" fmla="*/ 10269271 w 12191999"/>
              <a:gd name="connsiteY43" fmla="*/ 6009911 h 6551875"/>
              <a:gd name="connsiteX44" fmla="*/ 10201009 w 12191999"/>
              <a:gd name="connsiteY44" fmla="*/ 6006736 h 6551875"/>
              <a:gd name="connsiteX45" fmla="*/ 10132747 w 12191999"/>
              <a:gd name="connsiteY45" fmla="*/ 6009911 h 6551875"/>
              <a:gd name="connsiteX46" fmla="*/ 10072421 w 12191999"/>
              <a:gd name="connsiteY46" fmla="*/ 6016261 h 6551875"/>
              <a:gd name="connsiteX47" fmla="*/ 10020033 w 12191999"/>
              <a:gd name="connsiteY47" fmla="*/ 6027373 h 6551875"/>
              <a:gd name="connsiteX48" fmla="*/ 9973997 w 12191999"/>
              <a:gd name="connsiteY48" fmla="*/ 6043248 h 6551875"/>
              <a:gd name="connsiteX49" fmla="*/ 9932721 w 12191999"/>
              <a:gd name="connsiteY49" fmla="*/ 6059123 h 6551875"/>
              <a:gd name="connsiteX50" fmla="*/ 9896209 w 12191999"/>
              <a:gd name="connsiteY50" fmla="*/ 6074998 h 6551875"/>
              <a:gd name="connsiteX51" fmla="*/ 9820009 w 12191999"/>
              <a:gd name="connsiteY51" fmla="*/ 6113098 h 6551875"/>
              <a:gd name="connsiteX52" fmla="*/ 9783497 w 12191999"/>
              <a:gd name="connsiteY52" fmla="*/ 6132148 h 6551875"/>
              <a:gd name="connsiteX53" fmla="*/ 9742221 w 12191999"/>
              <a:gd name="connsiteY53" fmla="*/ 6148023 h 6551875"/>
              <a:gd name="connsiteX54" fmla="*/ 9696183 w 12191999"/>
              <a:gd name="connsiteY54" fmla="*/ 6162311 h 6551875"/>
              <a:gd name="connsiteX55" fmla="*/ 9643797 w 12191999"/>
              <a:gd name="connsiteY55" fmla="*/ 6173423 h 6551875"/>
              <a:gd name="connsiteX56" fmla="*/ 9583471 w 12191999"/>
              <a:gd name="connsiteY56" fmla="*/ 6181361 h 6551875"/>
              <a:gd name="connsiteX57" fmla="*/ 9515209 w 12191999"/>
              <a:gd name="connsiteY57" fmla="*/ 6182948 h 6551875"/>
              <a:gd name="connsiteX58" fmla="*/ 9446947 w 12191999"/>
              <a:gd name="connsiteY58" fmla="*/ 6181361 h 6551875"/>
              <a:gd name="connsiteX59" fmla="*/ 9386621 w 12191999"/>
              <a:gd name="connsiteY59" fmla="*/ 6173423 h 6551875"/>
              <a:gd name="connsiteX60" fmla="*/ 9334233 w 12191999"/>
              <a:gd name="connsiteY60" fmla="*/ 6162311 h 6551875"/>
              <a:gd name="connsiteX61" fmla="*/ 9288197 w 12191999"/>
              <a:gd name="connsiteY61" fmla="*/ 6148023 h 6551875"/>
              <a:gd name="connsiteX62" fmla="*/ 9246921 w 12191999"/>
              <a:gd name="connsiteY62" fmla="*/ 6132148 h 6551875"/>
              <a:gd name="connsiteX63" fmla="*/ 9210409 w 12191999"/>
              <a:gd name="connsiteY63" fmla="*/ 6113098 h 6551875"/>
              <a:gd name="connsiteX64" fmla="*/ 9172309 w 12191999"/>
              <a:gd name="connsiteY64" fmla="*/ 6094048 h 6551875"/>
              <a:gd name="connsiteX65" fmla="*/ 9134209 w 12191999"/>
              <a:gd name="connsiteY65" fmla="*/ 6074998 h 6551875"/>
              <a:gd name="connsiteX66" fmla="*/ 9097697 w 12191999"/>
              <a:gd name="connsiteY66" fmla="*/ 6059123 h 6551875"/>
              <a:gd name="connsiteX67" fmla="*/ 9056421 w 12191999"/>
              <a:gd name="connsiteY67" fmla="*/ 6043248 h 6551875"/>
              <a:gd name="connsiteX68" fmla="*/ 9010383 w 12191999"/>
              <a:gd name="connsiteY68" fmla="*/ 6027373 h 6551875"/>
              <a:gd name="connsiteX69" fmla="*/ 8957997 w 12191999"/>
              <a:gd name="connsiteY69" fmla="*/ 6016261 h 6551875"/>
              <a:gd name="connsiteX70" fmla="*/ 8897671 w 12191999"/>
              <a:gd name="connsiteY70" fmla="*/ 6009911 h 6551875"/>
              <a:gd name="connsiteX71" fmla="*/ 8827821 w 12191999"/>
              <a:gd name="connsiteY71" fmla="*/ 6006736 h 6551875"/>
              <a:gd name="connsiteX72" fmla="*/ 8761147 w 12191999"/>
              <a:gd name="connsiteY72" fmla="*/ 6009911 h 6551875"/>
              <a:gd name="connsiteX73" fmla="*/ 8700821 w 12191999"/>
              <a:gd name="connsiteY73" fmla="*/ 6016261 h 6551875"/>
              <a:gd name="connsiteX74" fmla="*/ 8648433 w 12191999"/>
              <a:gd name="connsiteY74" fmla="*/ 6027373 h 6551875"/>
              <a:gd name="connsiteX75" fmla="*/ 8602397 w 12191999"/>
              <a:gd name="connsiteY75" fmla="*/ 6043248 h 6551875"/>
              <a:gd name="connsiteX76" fmla="*/ 8561121 w 12191999"/>
              <a:gd name="connsiteY76" fmla="*/ 6059123 h 6551875"/>
              <a:gd name="connsiteX77" fmla="*/ 8524609 w 12191999"/>
              <a:gd name="connsiteY77" fmla="*/ 6074998 h 6551875"/>
              <a:gd name="connsiteX78" fmla="*/ 8486509 w 12191999"/>
              <a:gd name="connsiteY78" fmla="*/ 6094048 h 6551875"/>
              <a:gd name="connsiteX79" fmla="*/ 8448409 w 12191999"/>
              <a:gd name="connsiteY79" fmla="*/ 6113098 h 6551875"/>
              <a:gd name="connsiteX80" fmla="*/ 8411897 w 12191999"/>
              <a:gd name="connsiteY80" fmla="*/ 6132148 h 6551875"/>
              <a:gd name="connsiteX81" fmla="*/ 8370622 w 12191999"/>
              <a:gd name="connsiteY81" fmla="*/ 6148023 h 6551875"/>
              <a:gd name="connsiteX82" fmla="*/ 8324584 w 12191999"/>
              <a:gd name="connsiteY82" fmla="*/ 6162311 h 6551875"/>
              <a:gd name="connsiteX83" fmla="*/ 8272197 w 12191999"/>
              <a:gd name="connsiteY83" fmla="*/ 6173423 h 6551875"/>
              <a:gd name="connsiteX84" fmla="*/ 8211872 w 12191999"/>
              <a:gd name="connsiteY84" fmla="*/ 6181361 h 6551875"/>
              <a:gd name="connsiteX85" fmla="*/ 8143609 w 12191999"/>
              <a:gd name="connsiteY85" fmla="*/ 6182948 h 6551875"/>
              <a:gd name="connsiteX86" fmla="*/ 8075347 w 12191999"/>
              <a:gd name="connsiteY86" fmla="*/ 6181361 h 6551875"/>
              <a:gd name="connsiteX87" fmla="*/ 8015022 w 12191999"/>
              <a:gd name="connsiteY87" fmla="*/ 6173423 h 6551875"/>
              <a:gd name="connsiteX88" fmla="*/ 7962634 w 12191999"/>
              <a:gd name="connsiteY88" fmla="*/ 6162311 h 6551875"/>
              <a:gd name="connsiteX89" fmla="*/ 7916597 w 12191999"/>
              <a:gd name="connsiteY89" fmla="*/ 6148023 h 6551875"/>
              <a:gd name="connsiteX90" fmla="*/ 7875322 w 12191999"/>
              <a:gd name="connsiteY90" fmla="*/ 6132148 h 6551875"/>
              <a:gd name="connsiteX91" fmla="*/ 7838809 w 12191999"/>
              <a:gd name="connsiteY91" fmla="*/ 6113098 h 6551875"/>
              <a:gd name="connsiteX92" fmla="*/ 7800709 w 12191999"/>
              <a:gd name="connsiteY92" fmla="*/ 6094048 h 6551875"/>
              <a:gd name="connsiteX93" fmla="*/ 7762609 w 12191999"/>
              <a:gd name="connsiteY93" fmla="*/ 6074998 h 6551875"/>
              <a:gd name="connsiteX94" fmla="*/ 7726097 w 12191999"/>
              <a:gd name="connsiteY94" fmla="*/ 6059123 h 6551875"/>
              <a:gd name="connsiteX95" fmla="*/ 7684822 w 12191999"/>
              <a:gd name="connsiteY95" fmla="*/ 6043248 h 6551875"/>
              <a:gd name="connsiteX96" fmla="*/ 7638784 w 12191999"/>
              <a:gd name="connsiteY96" fmla="*/ 6027373 h 6551875"/>
              <a:gd name="connsiteX97" fmla="*/ 7586397 w 12191999"/>
              <a:gd name="connsiteY97" fmla="*/ 6016261 h 6551875"/>
              <a:gd name="connsiteX98" fmla="*/ 7526072 w 12191999"/>
              <a:gd name="connsiteY98" fmla="*/ 6009911 h 6551875"/>
              <a:gd name="connsiteX99" fmla="*/ 7457809 w 12191999"/>
              <a:gd name="connsiteY99" fmla="*/ 6006736 h 6551875"/>
              <a:gd name="connsiteX100" fmla="*/ 7389547 w 12191999"/>
              <a:gd name="connsiteY100" fmla="*/ 6009911 h 6551875"/>
              <a:gd name="connsiteX101" fmla="*/ 7329222 w 12191999"/>
              <a:gd name="connsiteY101" fmla="*/ 6016261 h 6551875"/>
              <a:gd name="connsiteX102" fmla="*/ 7276834 w 12191999"/>
              <a:gd name="connsiteY102" fmla="*/ 6027373 h 6551875"/>
              <a:gd name="connsiteX103" fmla="*/ 7230797 w 12191999"/>
              <a:gd name="connsiteY103" fmla="*/ 6043248 h 6551875"/>
              <a:gd name="connsiteX104" fmla="*/ 7189522 w 12191999"/>
              <a:gd name="connsiteY104" fmla="*/ 6059123 h 6551875"/>
              <a:gd name="connsiteX105" fmla="*/ 7153009 w 12191999"/>
              <a:gd name="connsiteY105" fmla="*/ 6074998 h 6551875"/>
              <a:gd name="connsiteX106" fmla="*/ 7114909 w 12191999"/>
              <a:gd name="connsiteY106" fmla="*/ 6094048 h 6551875"/>
              <a:gd name="connsiteX107" fmla="*/ 7076809 w 12191999"/>
              <a:gd name="connsiteY107" fmla="*/ 6113098 h 6551875"/>
              <a:gd name="connsiteX108" fmla="*/ 7040297 w 12191999"/>
              <a:gd name="connsiteY108" fmla="*/ 6132148 h 6551875"/>
              <a:gd name="connsiteX109" fmla="*/ 6999022 w 12191999"/>
              <a:gd name="connsiteY109" fmla="*/ 6148023 h 6551875"/>
              <a:gd name="connsiteX110" fmla="*/ 6952984 w 12191999"/>
              <a:gd name="connsiteY110" fmla="*/ 6162311 h 6551875"/>
              <a:gd name="connsiteX111" fmla="*/ 6900597 w 12191999"/>
              <a:gd name="connsiteY111" fmla="*/ 6173423 h 6551875"/>
              <a:gd name="connsiteX112" fmla="*/ 6840272 w 12191999"/>
              <a:gd name="connsiteY112" fmla="*/ 6181361 h 6551875"/>
              <a:gd name="connsiteX113" fmla="*/ 6781800 w 12191999"/>
              <a:gd name="connsiteY113" fmla="*/ 6182721 h 6551875"/>
              <a:gd name="connsiteX114" fmla="*/ 6723328 w 12191999"/>
              <a:gd name="connsiteY114" fmla="*/ 6181361 h 6551875"/>
              <a:gd name="connsiteX115" fmla="*/ 6663003 w 12191999"/>
              <a:gd name="connsiteY115" fmla="*/ 6173423 h 6551875"/>
              <a:gd name="connsiteX116" fmla="*/ 6610615 w 12191999"/>
              <a:gd name="connsiteY116" fmla="*/ 6162311 h 6551875"/>
              <a:gd name="connsiteX117" fmla="*/ 6564578 w 12191999"/>
              <a:gd name="connsiteY117" fmla="*/ 6148023 h 6551875"/>
              <a:gd name="connsiteX118" fmla="*/ 6523303 w 12191999"/>
              <a:gd name="connsiteY118" fmla="*/ 6132148 h 6551875"/>
              <a:gd name="connsiteX119" fmla="*/ 6486790 w 12191999"/>
              <a:gd name="connsiteY119" fmla="*/ 6113098 h 6551875"/>
              <a:gd name="connsiteX120" fmla="*/ 6448690 w 12191999"/>
              <a:gd name="connsiteY120" fmla="*/ 6094048 h 6551875"/>
              <a:gd name="connsiteX121" fmla="*/ 6410590 w 12191999"/>
              <a:gd name="connsiteY121" fmla="*/ 6074998 h 6551875"/>
              <a:gd name="connsiteX122" fmla="*/ 6374078 w 12191999"/>
              <a:gd name="connsiteY122" fmla="*/ 6059123 h 6551875"/>
              <a:gd name="connsiteX123" fmla="*/ 6332803 w 12191999"/>
              <a:gd name="connsiteY123" fmla="*/ 6043248 h 6551875"/>
              <a:gd name="connsiteX124" fmla="*/ 6286765 w 12191999"/>
              <a:gd name="connsiteY124" fmla="*/ 6027373 h 6551875"/>
              <a:gd name="connsiteX125" fmla="*/ 6234378 w 12191999"/>
              <a:gd name="connsiteY125" fmla="*/ 6016261 h 6551875"/>
              <a:gd name="connsiteX126" fmla="*/ 6174053 w 12191999"/>
              <a:gd name="connsiteY126" fmla="*/ 6009911 h 6551875"/>
              <a:gd name="connsiteX127" fmla="*/ 6105790 w 12191999"/>
              <a:gd name="connsiteY127" fmla="*/ 6006736 h 6551875"/>
              <a:gd name="connsiteX128" fmla="*/ 6096000 w 12191999"/>
              <a:gd name="connsiteY128" fmla="*/ 6007191 h 6551875"/>
              <a:gd name="connsiteX129" fmla="*/ 6086211 w 12191999"/>
              <a:gd name="connsiteY129" fmla="*/ 6006736 h 6551875"/>
              <a:gd name="connsiteX130" fmla="*/ 6017949 w 12191999"/>
              <a:gd name="connsiteY130" fmla="*/ 6009911 h 6551875"/>
              <a:gd name="connsiteX131" fmla="*/ 5957622 w 12191999"/>
              <a:gd name="connsiteY131" fmla="*/ 6016261 h 6551875"/>
              <a:gd name="connsiteX132" fmla="*/ 5905235 w 12191999"/>
              <a:gd name="connsiteY132" fmla="*/ 6027373 h 6551875"/>
              <a:gd name="connsiteX133" fmla="*/ 5859197 w 12191999"/>
              <a:gd name="connsiteY133" fmla="*/ 6043248 h 6551875"/>
              <a:gd name="connsiteX134" fmla="*/ 5817922 w 12191999"/>
              <a:gd name="connsiteY134" fmla="*/ 6059123 h 6551875"/>
              <a:gd name="connsiteX135" fmla="*/ 5781409 w 12191999"/>
              <a:gd name="connsiteY135" fmla="*/ 6074998 h 6551875"/>
              <a:gd name="connsiteX136" fmla="*/ 5743309 w 12191999"/>
              <a:gd name="connsiteY136" fmla="*/ 6094048 h 6551875"/>
              <a:gd name="connsiteX137" fmla="*/ 5705211 w 12191999"/>
              <a:gd name="connsiteY137" fmla="*/ 6113098 h 6551875"/>
              <a:gd name="connsiteX138" fmla="*/ 5668697 w 12191999"/>
              <a:gd name="connsiteY138" fmla="*/ 6132148 h 6551875"/>
              <a:gd name="connsiteX139" fmla="*/ 5627422 w 12191999"/>
              <a:gd name="connsiteY139" fmla="*/ 6148023 h 6551875"/>
              <a:gd name="connsiteX140" fmla="*/ 5581384 w 12191999"/>
              <a:gd name="connsiteY140" fmla="*/ 6162311 h 6551875"/>
              <a:gd name="connsiteX141" fmla="*/ 5528997 w 12191999"/>
              <a:gd name="connsiteY141" fmla="*/ 6173423 h 6551875"/>
              <a:gd name="connsiteX142" fmla="*/ 5468672 w 12191999"/>
              <a:gd name="connsiteY142" fmla="*/ 6181361 h 6551875"/>
              <a:gd name="connsiteX143" fmla="*/ 5410200 w 12191999"/>
              <a:gd name="connsiteY143" fmla="*/ 6182721 h 6551875"/>
              <a:gd name="connsiteX144" fmla="*/ 5351728 w 12191999"/>
              <a:gd name="connsiteY144" fmla="*/ 6181361 h 6551875"/>
              <a:gd name="connsiteX145" fmla="*/ 5291402 w 12191999"/>
              <a:gd name="connsiteY145" fmla="*/ 6173423 h 6551875"/>
              <a:gd name="connsiteX146" fmla="*/ 5239015 w 12191999"/>
              <a:gd name="connsiteY146" fmla="*/ 6162311 h 6551875"/>
              <a:gd name="connsiteX147" fmla="*/ 5192979 w 12191999"/>
              <a:gd name="connsiteY147" fmla="*/ 6148023 h 6551875"/>
              <a:gd name="connsiteX148" fmla="*/ 5151703 w 12191999"/>
              <a:gd name="connsiteY148" fmla="*/ 6132148 h 6551875"/>
              <a:gd name="connsiteX149" fmla="*/ 5115190 w 12191999"/>
              <a:gd name="connsiteY149" fmla="*/ 6113098 h 6551875"/>
              <a:gd name="connsiteX150" fmla="*/ 5077092 w 12191999"/>
              <a:gd name="connsiteY150" fmla="*/ 6094048 h 6551875"/>
              <a:gd name="connsiteX151" fmla="*/ 5038990 w 12191999"/>
              <a:gd name="connsiteY151" fmla="*/ 6074998 h 6551875"/>
              <a:gd name="connsiteX152" fmla="*/ 5002479 w 12191999"/>
              <a:gd name="connsiteY152" fmla="*/ 6059123 h 6551875"/>
              <a:gd name="connsiteX153" fmla="*/ 4961203 w 12191999"/>
              <a:gd name="connsiteY153" fmla="*/ 6043248 h 6551875"/>
              <a:gd name="connsiteX154" fmla="*/ 4915166 w 12191999"/>
              <a:gd name="connsiteY154" fmla="*/ 6027373 h 6551875"/>
              <a:gd name="connsiteX155" fmla="*/ 4862778 w 12191999"/>
              <a:gd name="connsiteY155" fmla="*/ 6016261 h 6551875"/>
              <a:gd name="connsiteX156" fmla="*/ 4802454 w 12191999"/>
              <a:gd name="connsiteY156" fmla="*/ 6009911 h 6551875"/>
              <a:gd name="connsiteX157" fmla="*/ 4734190 w 12191999"/>
              <a:gd name="connsiteY157" fmla="*/ 6006736 h 6551875"/>
              <a:gd name="connsiteX158" fmla="*/ 4665929 w 12191999"/>
              <a:gd name="connsiteY158" fmla="*/ 6009911 h 6551875"/>
              <a:gd name="connsiteX159" fmla="*/ 4605603 w 12191999"/>
              <a:gd name="connsiteY159" fmla="*/ 6016261 h 6551875"/>
              <a:gd name="connsiteX160" fmla="*/ 4553217 w 12191999"/>
              <a:gd name="connsiteY160" fmla="*/ 6027373 h 6551875"/>
              <a:gd name="connsiteX161" fmla="*/ 4507178 w 12191999"/>
              <a:gd name="connsiteY161" fmla="*/ 6043248 h 6551875"/>
              <a:gd name="connsiteX162" fmla="*/ 4465903 w 12191999"/>
              <a:gd name="connsiteY162" fmla="*/ 6059123 h 6551875"/>
              <a:gd name="connsiteX163" fmla="*/ 4429390 w 12191999"/>
              <a:gd name="connsiteY163" fmla="*/ 6074998 h 6551875"/>
              <a:gd name="connsiteX164" fmla="*/ 4353190 w 12191999"/>
              <a:gd name="connsiteY164" fmla="*/ 6113098 h 6551875"/>
              <a:gd name="connsiteX165" fmla="*/ 4316678 w 12191999"/>
              <a:gd name="connsiteY165" fmla="*/ 6132148 h 6551875"/>
              <a:gd name="connsiteX166" fmla="*/ 4275403 w 12191999"/>
              <a:gd name="connsiteY166" fmla="*/ 6148023 h 6551875"/>
              <a:gd name="connsiteX167" fmla="*/ 4229365 w 12191999"/>
              <a:gd name="connsiteY167" fmla="*/ 6162311 h 6551875"/>
              <a:gd name="connsiteX168" fmla="*/ 4176978 w 12191999"/>
              <a:gd name="connsiteY168" fmla="*/ 6173423 h 6551875"/>
              <a:gd name="connsiteX169" fmla="*/ 4116653 w 12191999"/>
              <a:gd name="connsiteY169" fmla="*/ 6181361 h 6551875"/>
              <a:gd name="connsiteX170" fmla="*/ 4048390 w 12191999"/>
              <a:gd name="connsiteY170" fmla="*/ 6182948 h 6551875"/>
              <a:gd name="connsiteX171" fmla="*/ 3980128 w 12191999"/>
              <a:gd name="connsiteY171" fmla="*/ 6181361 h 6551875"/>
              <a:gd name="connsiteX172" fmla="*/ 3919803 w 12191999"/>
              <a:gd name="connsiteY172" fmla="*/ 6173423 h 6551875"/>
              <a:gd name="connsiteX173" fmla="*/ 3867415 w 12191999"/>
              <a:gd name="connsiteY173" fmla="*/ 6162311 h 6551875"/>
              <a:gd name="connsiteX174" fmla="*/ 3821378 w 12191999"/>
              <a:gd name="connsiteY174" fmla="*/ 6148023 h 6551875"/>
              <a:gd name="connsiteX175" fmla="*/ 3780103 w 12191999"/>
              <a:gd name="connsiteY175" fmla="*/ 6132148 h 6551875"/>
              <a:gd name="connsiteX176" fmla="*/ 3743590 w 12191999"/>
              <a:gd name="connsiteY176" fmla="*/ 6113098 h 6551875"/>
              <a:gd name="connsiteX177" fmla="*/ 3705490 w 12191999"/>
              <a:gd name="connsiteY177" fmla="*/ 6094048 h 6551875"/>
              <a:gd name="connsiteX178" fmla="*/ 3667390 w 12191999"/>
              <a:gd name="connsiteY178" fmla="*/ 6074998 h 6551875"/>
              <a:gd name="connsiteX179" fmla="*/ 3630878 w 12191999"/>
              <a:gd name="connsiteY179" fmla="*/ 6059123 h 6551875"/>
              <a:gd name="connsiteX180" fmla="*/ 3589603 w 12191999"/>
              <a:gd name="connsiteY180" fmla="*/ 6043248 h 6551875"/>
              <a:gd name="connsiteX181" fmla="*/ 3543565 w 12191999"/>
              <a:gd name="connsiteY181" fmla="*/ 6027373 h 6551875"/>
              <a:gd name="connsiteX182" fmla="*/ 3491178 w 12191999"/>
              <a:gd name="connsiteY182" fmla="*/ 6016261 h 6551875"/>
              <a:gd name="connsiteX183" fmla="*/ 3430853 w 12191999"/>
              <a:gd name="connsiteY183" fmla="*/ 6009911 h 6551875"/>
              <a:gd name="connsiteX184" fmla="*/ 3361003 w 12191999"/>
              <a:gd name="connsiteY184" fmla="*/ 6006736 h 6551875"/>
              <a:gd name="connsiteX185" fmla="*/ 3294328 w 12191999"/>
              <a:gd name="connsiteY185" fmla="*/ 6009911 h 6551875"/>
              <a:gd name="connsiteX186" fmla="*/ 3234003 w 12191999"/>
              <a:gd name="connsiteY186" fmla="*/ 6016261 h 6551875"/>
              <a:gd name="connsiteX187" fmla="*/ 3181615 w 12191999"/>
              <a:gd name="connsiteY187" fmla="*/ 6027373 h 6551875"/>
              <a:gd name="connsiteX188" fmla="*/ 3135578 w 12191999"/>
              <a:gd name="connsiteY188" fmla="*/ 6043248 h 6551875"/>
              <a:gd name="connsiteX189" fmla="*/ 3094303 w 12191999"/>
              <a:gd name="connsiteY189" fmla="*/ 6059123 h 6551875"/>
              <a:gd name="connsiteX190" fmla="*/ 3057790 w 12191999"/>
              <a:gd name="connsiteY190" fmla="*/ 6074998 h 6551875"/>
              <a:gd name="connsiteX191" fmla="*/ 3019690 w 12191999"/>
              <a:gd name="connsiteY191" fmla="*/ 6094048 h 6551875"/>
              <a:gd name="connsiteX192" fmla="*/ 2981590 w 12191999"/>
              <a:gd name="connsiteY192" fmla="*/ 6113098 h 6551875"/>
              <a:gd name="connsiteX193" fmla="*/ 2945078 w 12191999"/>
              <a:gd name="connsiteY193" fmla="*/ 6132148 h 6551875"/>
              <a:gd name="connsiteX194" fmla="*/ 2903803 w 12191999"/>
              <a:gd name="connsiteY194" fmla="*/ 6148023 h 6551875"/>
              <a:gd name="connsiteX195" fmla="*/ 2857765 w 12191999"/>
              <a:gd name="connsiteY195" fmla="*/ 6162311 h 6551875"/>
              <a:gd name="connsiteX196" fmla="*/ 2805378 w 12191999"/>
              <a:gd name="connsiteY196" fmla="*/ 6173423 h 6551875"/>
              <a:gd name="connsiteX197" fmla="*/ 2745053 w 12191999"/>
              <a:gd name="connsiteY197" fmla="*/ 6181361 h 6551875"/>
              <a:gd name="connsiteX198" fmla="*/ 2676790 w 12191999"/>
              <a:gd name="connsiteY198" fmla="*/ 6182948 h 6551875"/>
              <a:gd name="connsiteX199" fmla="*/ 2608528 w 12191999"/>
              <a:gd name="connsiteY199" fmla="*/ 6181361 h 6551875"/>
              <a:gd name="connsiteX200" fmla="*/ 2548203 w 12191999"/>
              <a:gd name="connsiteY200" fmla="*/ 6173423 h 6551875"/>
              <a:gd name="connsiteX201" fmla="*/ 2495815 w 12191999"/>
              <a:gd name="connsiteY201" fmla="*/ 6162311 h 6551875"/>
              <a:gd name="connsiteX202" fmla="*/ 2449778 w 12191999"/>
              <a:gd name="connsiteY202" fmla="*/ 6148023 h 6551875"/>
              <a:gd name="connsiteX203" fmla="*/ 2408503 w 12191999"/>
              <a:gd name="connsiteY203" fmla="*/ 6132148 h 6551875"/>
              <a:gd name="connsiteX204" fmla="*/ 2371990 w 12191999"/>
              <a:gd name="connsiteY204" fmla="*/ 6113098 h 6551875"/>
              <a:gd name="connsiteX205" fmla="*/ 2333890 w 12191999"/>
              <a:gd name="connsiteY205" fmla="*/ 6094048 h 6551875"/>
              <a:gd name="connsiteX206" fmla="*/ 2295790 w 12191999"/>
              <a:gd name="connsiteY206" fmla="*/ 6074998 h 6551875"/>
              <a:gd name="connsiteX207" fmla="*/ 2259278 w 12191999"/>
              <a:gd name="connsiteY207" fmla="*/ 6059123 h 6551875"/>
              <a:gd name="connsiteX208" fmla="*/ 2218003 w 12191999"/>
              <a:gd name="connsiteY208" fmla="*/ 6043248 h 6551875"/>
              <a:gd name="connsiteX209" fmla="*/ 2171965 w 12191999"/>
              <a:gd name="connsiteY209" fmla="*/ 6027373 h 6551875"/>
              <a:gd name="connsiteX210" fmla="*/ 2119578 w 12191999"/>
              <a:gd name="connsiteY210" fmla="*/ 6016261 h 6551875"/>
              <a:gd name="connsiteX211" fmla="*/ 2059253 w 12191999"/>
              <a:gd name="connsiteY211" fmla="*/ 6009911 h 6551875"/>
              <a:gd name="connsiteX212" fmla="*/ 1990990 w 12191999"/>
              <a:gd name="connsiteY212" fmla="*/ 6006736 h 6551875"/>
              <a:gd name="connsiteX213" fmla="*/ 1922728 w 12191999"/>
              <a:gd name="connsiteY213" fmla="*/ 6009911 h 6551875"/>
              <a:gd name="connsiteX214" fmla="*/ 1862403 w 12191999"/>
              <a:gd name="connsiteY214" fmla="*/ 6016261 h 6551875"/>
              <a:gd name="connsiteX215" fmla="*/ 1810015 w 12191999"/>
              <a:gd name="connsiteY215" fmla="*/ 6027373 h 6551875"/>
              <a:gd name="connsiteX216" fmla="*/ 1763978 w 12191999"/>
              <a:gd name="connsiteY216" fmla="*/ 6043248 h 6551875"/>
              <a:gd name="connsiteX217" fmla="*/ 1722703 w 12191999"/>
              <a:gd name="connsiteY217" fmla="*/ 6059123 h 6551875"/>
              <a:gd name="connsiteX218" fmla="*/ 1686190 w 12191999"/>
              <a:gd name="connsiteY218" fmla="*/ 6074998 h 6551875"/>
              <a:gd name="connsiteX219" fmla="*/ 1648090 w 12191999"/>
              <a:gd name="connsiteY219" fmla="*/ 6094048 h 6551875"/>
              <a:gd name="connsiteX220" fmla="*/ 1609990 w 12191999"/>
              <a:gd name="connsiteY220" fmla="*/ 6113098 h 6551875"/>
              <a:gd name="connsiteX221" fmla="*/ 1573478 w 12191999"/>
              <a:gd name="connsiteY221" fmla="*/ 6132148 h 6551875"/>
              <a:gd name="connsiteX222" fmla="*/ 1532203 w 12191999"/>
              <a:gd name="connsiteY222" fmla="*/ 6148023 h 6551875"/>
              <a:gd name="connsiteX223" fmla="*/ 1486165 w 12191999"/>
              <a:gd name="connsiteY223" fmla="*/ 6162311 h 6551875"/>
              <a:gd name="connsiteX224" fmla="*/ 1433778 w 12191999"/>
              <a:gd name="connsiteY224" fmla="*/ 6173423 h 6551875"/>
              <a:gd name="connsiteX225" fmla="*/ 1373453 w 12191999"/>
              <a:gd name="connsiteY225" fmla="*/ 6181361 h 6551875"/>
              <a:gd name="connsiteX226" fmla="*/ 1305190 w 12191999"/>
              <a:gd name="connsiteY226" fmla="*/ 6182948 h 6551875"/>
              <a:gd name="connsiteX227" fmla="*/ 1236928 w 12191999"/>
              <a:gd name="connsiteY227" fmla="*/ 6181361 h 6551875"/>
              <a:gd name="connsiteX228" fmla="*/ 1176603 w 12191999"/>
              <a:gd name="connsiteY228" fmla="*/ 6173423 h 6551875"/>
              <a:gd name="connsiteX229" fmla="*/ 1124215 w 12191999"/>
              <a:gd name="connsiteY229" fmla="*/ 6162311 h 6551875"/>
              <a:gd name="connsiteX230" fmla="*/ 1078178 w 12191999"/>
              <a:gd name="connsiteY230" fmla="*/ 6148023 h 6551875"/>
              <a:gd name="connsiteX231" fmla="*/ 1036903 w 12191999"/>
              <a:gd name="connsiteY231" fmla="*/ 6132148 h 6551875"/>
              <a:gd name="connsiteX232" fmla="*/ 1000390 w 12191999"/>
              <a:gd name="connsiteY232" fmla="*/ 6113098 h 6551875"/>
              <a:gd name="connsiteX233" fmla="*/ 962290 w 12191999"/>
              <a:gd name="connsiteY233" fmla="*/ 6094048 h 6551875"/>
              <a:gd name="connsiteX234" fmla="*/ 924190 w 12191999"/>
              <a:gd name="connsiteY234" fmla="*/ 6074998 h 6551875"/>
              <a:gd name="connsiteX235" fmla="*/ 887678 w 12191999"/>
              <a:gd name="connsiteY235" fmla="*/ 6059123 h 6551875"/>
              <a:gd name="connsiteX236" fmla="*/ 846403 w 12191999"/>
              <a:gd name="connsiteY236" fmla="*/ 6043248 h 6551875"/>
              <a:gd name="connsiteX237" fmla="*/ 800365 w 12191999"/>
              <a:gd name="connsiteY237" fmla="*/ 6027373 h 6551875"/>
              <a:gd name="connsiteX238" fmla="*/ 747978 w 12191999"/>
              <a:gd name="connsiteY238" fmla="*/ 6016261 h 6551875"/>
              <a:gd name="connsiteX239" fmla="*/ 687653 w 12191999"/>
              <a:gd name="connsiteY239" fmla="*/ 6009911 h 6551875"/>
              <a:gd name="connsiteX240" fmla="*/ 619390 w 12191999"/>
              <a:gd name="connsiteY240" fmla="*/ 6006736 h 6551875"/>
              <a:gd name="connsiteX241" fmla="*/ 551128 w 12191999"/>
              <a:gd name="connsiteY241" fmla="*/ 6009911 h 6551875"/>
              <a:gd name="connsiteX242" fmla="*/ 490803 w 12191999"/>
              <a:gd name="connsiteY242" fmla="*/ 6016261 h 6551875"/>
              <a:gd name="connsiteX243" fmla="*/ 438415 w 12191999"/>
              <a:gd name="connsiteY243" fmla="*/ 6027373 h 6551875"/>
              <a:gd name="connsiteX244" fmla="*/ 392378 w 12191999"/>
              <a:gd name="connsiteY244" fmla="*/ 6043248 h 6551875"/>
              <a:gd name="connsiteX245" fmla="*/ 351103 w 12191999"/>
              <a:gd name="connsiteY245" fmla="*/ 6059123 h 6551875"/>
              <a:gd name="connsiteX246" fmla="*/ 314590 w 12191999"/>
              <a:gd name="connsiteY246" fmla="*/ 6074998 h 6551875"/>
              <a:gd name="connsiteX247" fmla="*/ 276490 w 12191999"/>
              <a:gd name="connsiteY247" fmla="*/ 6094048 h 6551875"/>
              <a:gd name="connsiteX248" fmla="*/ 238390 w 12191999"/>
              <a:gd name="connsiteY248" fmla="*/ 6113098 h 6551875"/>
              <a:gd name="connsiteX249" fmla="*/ 201878 w 12191999"/>
              <a:gd name="connsiteY249" fmla="*/ 6132148 h 6551875"/>
              <a:gd name="connsiteX250" fmla="*/ 160603 w 12191999"/>
              <a:gd name="connsiteY250" fmla="*/ 6148023 h 6551875"/>
              <a:gd name="connsiteX251" fmla="*/ 114565 w 12191999"/>
              <a:gd name="connsiteY251" fmla="*/ 6162311 h 6551875"/>
              <a:gd name="connsiteX252" fmla="*/ 62178 w 12191999"/>
              <a:gd name="connsiteY252" fmla="*/ 6173423 h 6551875"/>
              <a:gd name="connsiteX253" fmla="*/ 1853 w 12191999"/>
              <a:gd name="connsiteY253" fmla="*/ 6181361 h 6551875"/>
              <a:gd name="connsiteX254" fmla="*/ 1 w 12191999"/>
              <a:gd name="connsiteY254" fmla="*/ 6181404 h 6551875"/>
              <a:gd name="connsiteX255" fmla="*/ 1 w 12191999"/>
              <a:gd name="connsiteY255" fmla="*/ 6551875 h 6551875"/>
              <a:gd name="connsiteX256" fmla="*/ 0 w 12191999"/>
              <a:gd name="connsiteY256" fmla="*/ 6551875 h 6551875"/>
              <a:gd name="connsiteX257" fmla="*/ 0 w 12191999"/>
              <a:gd name="connsiteY257" fmla="*/ 0 h 65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191999" h="6551875">
                <a:moveTo>
                  <a:pt x="0" y="0"/>
                </a:moveTo>
                <a:lnTo>
                  <a:pt x="12191999" y="0"/>
                </a:lnTo>
                <a:lnTo>
                  <a:pt x="12191999" y="6181404"/>
                </a:lnTo>
                <a:lnTo>
                  <a:pt x="12190147" y="6181361"/>
                </a:lnTo>
                <a:lnTo>
                  <a:pt x="12129821" y="6173424"/>
                </a:lnTo>
                <a:lnTo>
                  <a:pt x="12077433" y="6162311"/>
                </a:lnTo>
                <a:lnTo>
                  <a:pt x="12031397" y="6148023"/>
                </a:lnTo>
                <a:lnTo>
                  <a:pt x="11990121" y="6132148"/>
                </a:lnTo>
                <a:lnTo>
                  <a:pt x="11953609" y="6113098"/>
                </a:lnTo>
                <a:lnTo>
                  <a:pt x="11915509" y="6094048"/>
                </a:lnTo>
                <a:lnTo>
                  <a:pt x="11877409" y="6074998"/>
                </a:lnTo>
                <a:lnTo>
                  <a:pt x="11840897" y="6059123"/>
                </a:lnTo>
                <a:lnTo>
                  <a:pt x="11799621" y="6043248"/>
                </a:lnTo>
                <a:lnTo>
                  <a:pt x="11753583" y="6027373"/>
                </a:lnTo>
                <a:lnTo>
                  <a:pt x="11701197" y="6016261"/>
                </a:lnTo>
                <a:lnTo>
                  <a:pt x="11640871" y="6009911"/>
                </a:lnTo>
                <a:lnTo>
                  <a:pt x="11572609" y="6006736"/>
                </a:lnTo>
                <a:lnTo>
                  <a:pt x="11504347" y="6009911"/>
                </a:lnTo>
                <a:lnTo>
                  <a:pt x="11444021" y="6016261"/>
                </a:lnTo>
                <a:lnTo>
                  <a:pt x="11391633" y="6027373"/>
                </a:lnTo>
                <a:lnTo>
                  <a:pt x="11345597" y="6043248"/>
                </a:lnTo>
                <a:lnTo>
                  <a:pt x="11304321" y="6059123"/>
                </a:lnTo>
                <a:lnTo>
                  <a:pt x="11267809" y="6074998"/>
                </a:lnTo>
                <a:lnTo>
                  <a:pt x="11229709" y="6094048"/>
                </a:lnTo>
                <a:lnTo>
                  <a:pt x="11191609" y="6113098"/>
                </a:lnTo>
                <a:lnTo>
                  <a:pt x="11155097" y="6132148"/>
                </a:lnTo>
                <a:lnTo>
                  <a:pt x="11113821" y="6148023"/>
                </a:lnTo>
                <a:lnTo>
                  <a:pt x="11067783" y="6162311"/>
                </a:lnTo>
                <a:lnTo>
                  <a:pt x="11015397" y="6173423"/>
                </a:lnTo>
                <a:lnTo>
                  <a:pt x="10955071" y="6181361"/>
                </a:lnTo>
                <a:lnTo>
                  <a:pt x="10886809" y="6182948"/>
                </a:lnTo>
                <a:lnTo>
                  <a:pt x="10818547" y="6181361"/>
                </a:lnTo>
                <a:lnTo>
                  <a:pt x="10758221" y="6173423"/>
                </a:lnTo>
                <a:lnTo>
                  <a:pt x="10705833" y="6162311"/>
                </a:lnTo>
                <a:lnTo>
                  <a:pt x="10659797" y="6148023"/>
                </a:lnTo>
                <a:lnTo>
                  <a:pt x="10618521" y="6132148"/>
                </a:lnTo>
                <a:lnTo>
                  <a:pt x="10582009" y="6113098"/>
                </a:lnTo>
                <a:lnTo>
                  <a:pt x="10543909" y="6094048"/>
                </a:lnTo>
                <a:lnTo>
                  <a:pt x="10505809" y="6074998"/>
                </a:lnTo>
                <a:lnTo>
                  <a:pt x="10469297" y="6059123"/>
                </a:lnTo>
                <a:lnTo>
                  <a:pt x="10428021" y="6043248"/>
                </a:lnTo>
                <a:lnTo>
                  <a:pt x="10381983" y="6027373"/>
                </a:lnTo>
                <a:lnTo>
                  <a:pt x="10329597" y="6016261"/>
                </a:lnTo>
                <a:lnTo>
                  <a:pt x="10269271" y="6009911"/>
                </a:lnTo>
                <a:lnTo>
                  <a:pt x="10201009" y="6006736"/>
                </a:lnTo>
                <a:lnTo>
                  <a:pt x="10132747" y="6009911"/>
                </a:lnTo>
                <a:lnTo>
                  <a:pt x="10072421" y="6016261"/>
                </a:lnTo>
                <a:lnTo>
                  <a:pt x="10020033" y="6027373"/>
                </a:lnTo>
                <a:lnTo>
                  <a:pt x="9973997" y="6043248"/>
                </a:lnTo>
                <a:lnTo>
                  <a:pt x="9932721" y="6059123"/>
                </a:lnTo>
                <a:lnTo>
                  <a:pt x="9896209" y="6074998"/>
                </a:lnTo>
                <a:lnTo>
                  <a:pt x="9820009" y="6113098"/>
                </a:lnTo>
                <a:lnTo>
                  <a:pt x="9783497" y="6132148"/>
                </a:lnTo>
                <a:lnTo>
                  <a:pt x="9742221" y="6148023"/>
                </a:lnTo>
                <a:lnTo>
                  <a:pt x="9696183" y="6162311"/>
                </a:lnTo>
                <a:lnTo>
                  <a:pt x="9643797" y="6173423"/>
                </a:lnTo>
                <a:lnTo>
                  <a:pt x="9583471" y="6181361"/>
                </a:lnTo>
                <a:lnTo>
                  <a:pt x="9515209" y="6182948"/>
                </a:lnTo>
                <a:lnTo>
                  <a:pt x="9446947" y="6181361"/>
                </a:lnTo>
                <a:lnTo>
                  <a:pt x="9386621" y="6173423"/>
                </a:lnTo>
                <a:lnTo>
                  <a:pt x="9334233" y="6162311"/>
                </a:lnTo>
                <a:lnTo>
                  <a:pt x="9288197" y="6148023"/>
                </a:lnTo>
                <a:lnTo>
                  <a:pt x="9246921" y="6132148"/>
                </a:lnTo>
                <a:lnTo>
                  <a:pt x="9210409" y="6113098"/>
                </a:lnTo>
                <a:lnTo>
                  <a:pt x="9172309" y="6094048"/>
                </a:lnTo>
                <a:lnTo>
                  <a:pt x="9134209" y="6074998"/>
                </a:lnTo>
                <a:lnTo>
                  <a:pt x="9097697" y="6059123"/>
                </a:lnTo>
                <a:lnTo>
                  <a:pt x="9056421" y="6043248"/>
                </a:lnTo>
                <a:lnTo>
                  <a:pt x="9010383" y="6027373"/>
                </a:lnTo>
                <a:lnTo>
                  <a:pt x="8957997" y="6016261"/>
                </a:lnTo>
                <a:lnTo>
                  <a:pt x="8897671" y="6009911"/>
                </a:lnTo>
                <a:lnTo>
                  <a:pt x="8827821" y="6006736"/>
                </a:lnTo>
                <a:lnTo>
                  <a:pt x="8761147" y="6009911"/>
                </a:lnTo>
                <a:lnTo>
                  <a:pt x="8700821" y="6016261"/>
                </a:lnTo>
                <a:lnTo>
                  <a:pt x="8648433" y="6027373"/>
                </a:lnTo>
                <a:lnTo>
                  <a:pt x="8602397" y="6043248"/>
                </a:lnTo>
                <a:lnTo>
                  <a:pt x="8561121" y="6059123"/>
                </a:lnTo>
                <a:lnTo>
                  <a:pt x="8524609" y="6074998"/>
                </a:lnTo>
                <a:lnTo>
                  <a:pt x="8486509" y="6094048"/>
                </a:lnTo>
                <a:lnTo>
                  <a:pt x="8448409" y="6113098"/>
                </a:lnTo>
                <a:lnTo>
                  <a:pt x="8411897" y="6132148"/>
                </a:lnTo>
                <a:lnTo>
                  <a:pt x="8370622" y="6148023"/>
                </a:lnTo>
                <a:lnTo>
                  <a:pt x="8324584" y="6162311"/>
                </a:lnTo>
                <a:lnTo>
                  <a:pt x="8272197" y="6173423"/>
                </a:lnTo>
                <a:lnTo>
                  <a:pt x="8211872" y="6181361"/>
                </a:lnTo>
                <a:lnTo>
                  <a:pt x="8143609" y="6182948"/>
                </a:lnTo>
                <a:lnTo>
                  <a:pt x="8075347" y="6181361"/>
                </a:lnTo>
                <a:lnTo>
                  <a:pt x="8015022" y="6173423"/>
                </a:lnTo>
                <a:lnTo>
                  <a:pt x="7962634" y="6162311"/>
                </a:lnTo>
                <a:lnTo>
                  <a:pt x="7916597" y="6148023"/>
                </a:lnTo>
                <a:lnTo>
                  <a:pt x="7875322" y="6132148"/>
                </a:lnTo>
                <a:lnTo>
                  <a:pt x="7838809" y="6113098"/>
                </a:lnTo>
                <a:lnTo>
                  <a:pt x="7800709" y="6094048"/>
                </a:lnTo>
                <a:lnTo>
                  <a:pt x="7762609" y="6074998"/>
                </a:lnTo>
                <a:lnTo>
                  <a:pt x="7726097" y="6059123"/>
                </a:lnTo>
                <a:lnTo>
                  <a:pt x="7684822" y="6043248"/>
                </a:lnTo>
                <a:lnTo>
                  <a:pt x="7638784" y="6027373"/>
                </a:lnTo>
                <a:lnTo>
                  <a:pt x="7586397" y="6016261"/>
                </a:lnTo>
                <a:lnTo>
                  <a:pt x="7526072" y="6009911"/>
                </a:lnTo>
                <a:lnTo>
                  <a:pt x="7457809" y="6006736"/>
                </a:lnTo>
                <a:lnTo>
                  <a:pt x="7389547" y="6009911"/>
                </a:lnTo>
                <a:lnTo>
                  <a:pt x="7329222" y="6016261"/>
                </a:lnTo>
                <a:lnTo>
                  <a:pt x="7276834" y="6027373"/>
                </a:lnTo>
                <a:lnTo>
                  <a:pt x="7230797" y="6043248"/>
                </a:lnTo>
                <a:lnTo>
                  <a:pt x="7189522" y="6059123"/>
                </a:lnTo>
                <a:lnTo>
                  <a:pt x="7153009" y="6074998"/>
                </a:lnTo>
                <a:lnTo>
                  <a:pt x="7114909" y="6094048"/>
                </a:lnTo>
                <a:lnTo>
                  <a:pt x="7076809" y="6113098"/>
                </a:lnTo>
                <a:lnTo>
                  <a:pt x="7040297" y="6132148"/>
                </a:lnTo>
                <a:lnTo>
                  <a:pt x="6999022" y="6148023"/>
                </a:lnTo>
                <a:lnTo>
                  <a:pt x="6952984" y="6162311"/>
                </a:lnTo>
                <a:lnTo>
                  <a:pt x="6900597" y="6173423"/>
                </a:lnTo>
                <a:lnTo>
                  <a:pt x="6840272" y="6181361"/>
                </a:lnTo>
                <a:lnTo>
                  <a:pt x="6781800" y="6182721"/>
                </a:lnTo>
                <a:lnTo>
                  <a:pt x="6723328" y="6181361"/>
                </a:lnTo>
                <a:lnTo>
                  <a:pt x="6663003" y="6173423"/>
                </a:lnTo>
                <a:lnTo>
                  <a:pt x="6610615" y="6162311"/>
                </a:lnTo>
                <a:lnTo>
                  <a:pt x="6564578" y="6148023"/>
                </a:lnTo>
                <a:lnTo>
                  <a:pt x="6523303" y="6132148"/>
                </a:lnTo>
                <a:lnTo>
                  <a:pt x="6486790" y="6113098"/>
                </a:lnTo>
                <a:lnTo>
                  <a:pt x="6448690" y="6094048"/>
                </a:lnTo>
                <a:lnTo>
                  <a:pt x="6410590" y="6074998"/>
                </a:lnTo>
                <a:lnTo>
                  <a:pt x="6374078" y="6059123"/>
                </a:lnTo>
                <a:lnTo>
                  <a:pt x="6332803" y="6043248"/>
                </a:lnTo>
                <a:lnTo>
                  <a:pt x="6286765" y="6027373"/>
                </a:lnTo>
                <a:lnTo>
                  <a:pt x="6234378" y="6016261"/>
                </a:lnTo>
                <a:lnTo>
                  <a:pt x="6174053" y="6009911"/>
                </a:lnTo>
                <a:lnTo>
                  <a:pt x="6105790" y="6006736"/>
                </a:lnTo>
                <a:lnTo>
                  <a:pt x="6096000" y="6007191"/>
                </a:lnTo>
                <a:lnTo>
                  <a:pt x="6086211" y="6006736"/>
                </a:lnTo>
                <a:lnTo>
                  <a:pt x="6017949" y="6009911"/>
                </a:lnTo>
                <a:lnTo>
                  <a:pt x="5957622" y="6016261"/>
                </a:lnTo>
                <a:lnTo>
                  <a:pt x="5905235" y="6027373"/>
                </a:lnTo>
                <a:lnTo>
                  <a:pt x="5859197" y="6043248"/>
                </a:lnTo>
                <a:lnTo>
                  <a:pt x="5817922" y="6059123"/>
                </a:lnTo>
                <a:lnTo>
                  <a:pt x="5781409" y="6074998"/>
                </a:lnTo>
                <a:lnTo>
                  <a:pt x="5743309" y="6094048"/>
                </a:lnTo>
                <a:lnTo>
                  <a:pt x="5705211" y="6113098"/>
                </a:lnTo>
                <a:lnTo>
                  <a:pt x="5668697" y="6132148"/>
                </a:lnTo>
                <a:lnTo>
                  <a:pt x="5627422" y="6148023"/>
                </a:lnTo>
                <a:lnTo>
                  <a:pt x="5581384" y="6162311"/>
                </a:lnTo>
                <a:lnTo>
                  <a:pt x="5528997" y="6173423"/>
                </a:lnTo>
                <a:lnTo>
                  <a:pt x="5468672" y="6181361"/>
                </a:lnTo>
                <a:lnTo>
                  <a:pt x="5410200" y="6182721"/>
                </a:lnTo>
                <a:lnTo>
                  <a:pt x="5351728" y="6181361"/>
                </a:lnTo>
                <a:lnTo>
                  <a:pt x="5291402" y="6173423"/>
                </a:lnTo>
                <a:lnTo>
                  <a:pt x="5239015" y="6162311"/>
                </a:lnTo>
                <a:lnTo>
                  <a:pt x="5192979" y="6148023"/>
                </a:lnTo>
                <a:lnTo>
                  <a:pt x="5151703" y="6132148"/>
                </a:lnTo>
                <a:lnTo>
                  <a:pt x="5115190" y="6113098"/>
                </a:lnTo>
                <a:lnTo>
                  <a:pt x="5077092" y="6094048"/>
                </a:lnTo>
                <a:lnTo>
                  <a:pt x="5038990" y="6074998"/>
                </a:lnTo>
                <a:lnTo>
                  <a:pt x="5002479" y="6059123"/>
                </a:lnTo>
                <a:lnTo>
                  <a:pt x="4961203" y="6043248"/>
                </a:lnTo>
                <a:lnTo>
                  <a:pt x="4915166" y="6027373"/>
                </a:lnTo>
                <a:lnTo>
                  <a:pt x="4862778" y="6016261"/>
                </a:lnTo>
                <a:lnTo>
                  <a:pt x="4802454" y="6009911"/>
                </a:lnTo>
                <a:lnTo>
                  <a:pt x="4734190" y="6006736"/>
                </a:lnTo>
                <a:lnTo>
                  <a:pt x="4665929" y="6009911"/>
                </a:lnTo>
                <a:lnTo>
                  <a:pt x="4605603" y="6016261"/>
                </a:lnTo>
                <a:lnTo>
                  <a:pt x="4553217" y="6027373"/>
                </a:lnTo>
                <a:lnTo>
                  <a:pt x="4507178" y="6043248"/>
                </a:lnTo>
                <a:lnTo>
                  <a:pt x="4465903" y="6059123"/>
                </a:lnTo>
                <a:lnTo>
                  <a:pt x="4429390" y="6074998"/>
                </a:lnTo>
                <a:lnTo>
                  <a:pt x="4353190" y="6113098"/>
                </a:lnTo>
                <a:lnTo>
                  <a:pt x="4316678" y="6132148"/>
                </a:lnTo>
                <a:lnTo>
                  <a:pt x="4275403" y="6148023"/>
                </a:lnTo>
                <a:lnTo>
                  <a:pt x="4229365" y="6162311"/>
                </a:lnTo>
                <a:lnTo>
                  <a:pt x="4176978" y="6173423"/>
                </a:lnTo>
                <a:lnTo>
                  <a:pt x="4116653" y="6181361"/>
                </a:lnTo>
                <a:lnTo>
                  <a:pt x="4048390" y="6182948"/>
                </a:lnTo>
                <a:lnTo>
                  <a:pt x="3980128" y="6181361"/>
                </a:lnTo>
                <a:lnTo>
                  <a:pt x="3919803" y="6173423"/>
                </a:lnTo>
                <a:lnTo>
                  <a:pt x="3867415" y="6162311"/>
                </a:lnTo>
                <a:lnTo>
                  <a:pt x="3821378" y="6148023"/>
                </a:lnTo>
                <a:lnTo>
                  <a:pt x="3780103" y="6132148"/>
                </a:lnTo>
                <a:lnTo>
                  <a:pt x="3743590" y="6113098"/>
                </a:lnTo>
                <a:lnTo>
                  <a:pt x="3705490" y="6094048"/>
                </a:lnTo>
                <a:lnTo>
                  <a:pt x="3667390" y="6074998"/>
                </a:lnTo>
                <a:lnTo>
                  <a:pt x="3630878" y="6059123"/>
                </a:lnTo>
                <a:lnTo>
                  <a:pt x="3589603" y="6043248"/>
                </a:lnTo>
                <a:lnTo>
                  <a:pt x="3543565" y="6027373"/>
                </a:lnTo>
                <a:lnTo>
                  <a:pt x="3491178" y="6016261"/>
                </a:lnTo>
                <a:lnTo>
                  <a:pt x="3430853" y="6009911"/>
                </a:lnTo>
                <a:lnTo>
                  <a:pt x="3361003" y="6006736"/>
                </a:lnTo>
                <a:lnTo>
                  <a:pt x="3294328" y="6009911"/>
                </a:lnTo>
                <a:lnTo>
                  <a:pt x="3234003" y="6016261"/>
                </a:lnTo>
                <a:lnTo>
                  <a:pt x="3181615" y="6027373"/>
                </a:lnTo>
                <a:lnTo>
                  <a:pt x="3135578" y="6043248"/>
                </a:lnTo>
                <a:lnTo>
                  <a:pt x="3094303" y="6059123"/>
                </a:lnTo>
                <a:lnTo>
                  <a:pt x="3057790" y="6074998"/>
                </a:lnTo>
                <a:lnTo>
                  <a:pt x="3019690" y="6094048"/>
                </a:lnTo>
                <a:lnTo>
                  <a:pt x="2981590" y="6113098"/>
                </a:lnTo>
                <a:lnTo>
                  <a:pt x="2945078" y="6132148"/>
                </a:lnTo>
                <a:lnTo>
                  <a:pt x="2903803" y="6148023"/>
                </a:lnTo>
                <a:lnTo>
                  <a:pt x="2857765" y="6162311"/>
                </a:lnTo>
                <a:lnTo>
                  <a:pt x="2805378" y="6173423"/>
                </a:lnTo>
                <a:lnTo>
                  <a:pt x="2745053" y="6181361"/>
                </a:lnTo>
                <a:lnTo>
                  <a:pt x="2676790" y="6182948"/>
                </a:lnTo>
                <a:lnTo>
                  <a:pt x="2608528" y="6181361"/>
                </a:lnTo>
                <a:lnTo>
                  <a:pt x="2548203" y="6173423"/>
                </a:lnTo>
                <a:lnTo>
                  <a:pt x="2495815" y="6162311"/>
                </a:lnTo>
                <a:lnTo>
                  <a:pt x="2449778" y="6148023"/>
                </a:lnTo>
                <a:lnTo>
                  <a:pt x="2408503" y="6132148"/>
                </a:lnTo>
                <a:lnTo>
                  <a:pt x="2371990" y="6113098"/>
                </a:lnTo>
                <a:lnTo>
                  <a:pt x="2333890" y="6094048"/>
                </a:lnTo>
                <a:lnTo>
                  <a:pt x="2295790" y="6074998"/>
                </a:lnTo>
                <a:lnTo>
                  <a:pt x="2259278" y="6059123"/>
                </a:lnTo>
                <a:lnTo>
                  <a:pt x="2218003" y="6043248"/>
                </a:lnTo>
                <a:lnTo>
                  <a:pt x="2171965" y="6027373"/>
                </a:lnTo>
                <a:lnTo>
                  <a:pt x="2119578" y="6016261"/>
                </a:lnTo>
                <a:lnTo>
                  <a:pt x="2059253" y="6009911"/>
                </a:lnTo>
                <a:lnTo>
                  <a:pt x="1990990" y="6006736"/>
                </a:lnTo>
                <a:lnTo>
                  <a:pt x="1922728" y="6009911"/>
                </a:lnTo>
                <a:lnTo>
                  <a:pt x="1862403" y="6016261"/>
                </a:lnTo>
                <a:lnTo>
                  <a:pt x="1810015" y="6027373"/>
                </a:lnTo>
                <a:lnTo>
                  <a:pt x="1763978" y="6043248"/>
                </a:lnTo>
                <a:lnTo>
                  <a:pt x="1722703" y="6059123"/>
                </a:lnTo>
                <a:lnTo>
                  <a:pt x="1686190" y="6074998"/>
                </a:lnTo>
                <a:lnTo>
                  <a:pt x="1648090" y="6094048"/>
                </a:lnTo>
                <a:lnTo>
                  <a:pt x="1609990" y="6113098"/>
                </a:lnTo>
                <a:lnTo>
                  <a:pt x="1573478" y="6132148"/>
                </a:lnTo>
                <a:lnTo>
                  <a:pt x="1532203" y="6148023"/>
                </a:lnTo>
                <a:lnTo>
                  <a:pt x="1486165" y="6162311"/>
                </a:lnTo>
                <a:lnTo>
                  <a:pt x="1433778" y="6173423"/>
                </a:lnTo>
                <a:lnTo>
                  <a:pt x="1373453" y="6181361"/>
                </a:lnTo>
                <a:lnTo>
                  <a:pt x="1305190" y="6182948"/>
                </a:lnTo>
                <a:lnTo>
                  <a:pt x="1236928" y="6181361"/>
                </a:lnTo>
                <a:lnTo>
                  <a:pt x="1176603" y="6173423"/>
                </a:lnTo>
                <a:lnTo>
                  <a:pt x="1124215" y="6162311"/>
                </a:lnTo>
                <a:lnTo>
                  <a:pt x="1078178" y="6148023"/>
                </a:lnTo>
                <a:lnTo>
                  <a:pt x="1036903" y="6132148"/>
                </a:lnTo>
                <a:lnTo>
                  <a:pt x="1000390" y="6113098"/>
                </a:lnTo>
                <a:lnTo>
                  <a:pt x="962290" y="6094048"/>
                </a:lnTo>
                <a:lnTo>
                  <a:pt x="924190" y="6074998"/>
                </a:lnTo>
                <a:lnTo>
                  <a:pt x="887678" y="6059123"/>
                </a:lnTo>
                <a:lnTo>
                  <a:pt x="846403" y="6043248"/>
                </a:lnTo>
                <a:lnTo>
                  <a:pt x="800365" y="6027373"/>
                </a:lnTo>
                <a:lnTo>
                  <a:pt x="747978" y="6016261"/>
                </a:lnTo>
                <a:lnTo>
                  <a:pt x="687653" y="6009911"/>
                </a:lnTo>
                <a:lnTo>
                  <a:pt x="619390" y="6006736"/>
                </a:lnTo>
                <a:lnTo>
                  <a:pt x="551128" y="6009911"/>
                </a:lnTo>
                <a:lnTo>
                  <a:pt x="490803" y="6016261"/>
                </a:lnTo>
                <a:lnTo>
                  <a:pt x="438415" y="6027373"/>
                </a:lnTo>
                <a:lnTo>
                  <a:pt x="392378" y="6043248"/>
                </a:lnTo>
                <a:lnTo>
                  <a:pt x="351103" y="6059123"/>
                </a:lnTo>
                <a:lnTo>
                  <a:pt x="314590" y="6074998"/>
                </a:lnTo>
                <a:lnTo>
                  <a:pt x="276490" y="6094048"/>
                </a:lnTo>
                <a:lnTo>
                  <a:pt x="238390" y="6113098"/>
                </a:lnTo>
                <a:lnTo>
                  <a:pt x="201878" y="6132148"/>
                </a:lnTo>
                <a:lnTo>
                  <a:pt x="160603" y="6148023"/>
                </a:lnTo>
                <a:lnTo>
                  <a:pt x="114565" y="6162311"/>
                </a:lnTo>
                <a:lnTo>
                  <a:pt x="62178" y="6173423"/>
                </a:lnTo>
                <a:lnTo>
                  <a:pt x="1853" y="6181361"/>
                </a:lnTo>
                <a:lnTo>
                  <a:pt x="1" y="6181404"/>
                </a:lnTo>
                <a:lnTo>
                  <a:pt x="1" y="6551875"/>
                </a:lnTo>
                <a:lnTo>
                  <a:pt x="0" y="65518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61D4224F-B356-4876-BCCF-7DB13356FEF9}"/>
              </a:ext>
            </a:extLst>
          </p:cNvPr>
          <p:cNvSpPr>
            <a:spLocks noGrp="1"/>
          </p:cNvSpPr>
          <p:nvPr>
            <p:ph type="title"/>
          </p:nvPr>
        </p:nvSpPr>
        <p:spPr>
          <a:xfrm>
            <a:off x="186064" y="830716"/>
            <a:ext cx="4291343" cy="2079156"/>
          </a:xfrm>
        </p:spPr>
        <p:txBody>
          <a:bodyPr anchor="t">
            <a:normAutofit/>
          </a:bodyPr>
          <a:lstStyle/>
          <a:p>
            <a:r>
              <a:rPr lang="en-US" sz="6600" dirty="0"/>
              <a:t>What is IoT?</a:t>
            </a:r>
          </a:p>
        </p:txBody>
      </p:sp>
      <p:sp>
        <p:nvSpPr>
          <p:cNvPr id="3" name="Espaço Reservado para Conteúdo 2">
            <a:extLst>
              <a:ext uri="{FF2B5EF4-FFF2-40B4-BE49-F238E27FC236}">
                <a16:creationId xmlns:a16="http://schemas.microsoft.com/office/drawing/2014/main" id="{6700C99E-A234-410D-AC68-878B9B67D13F}"/>
              </a:ext>
            </a:extLst>
          </p:cNvPr>
          <p:cNvSpPr>
            <a:spLocks noGrp="1"/>
          </p:cNvSpPr>
          <p:nvPr>
            <p:ph idx="1"/>
          </p:nvPr>
        </p:nvSpPr>
        <p:spPr>
          <a:xfrm>
            <a:off x="616169" y="3740588"/>
            <a:ext cx="10959660" cy="2179802"/>
          </a:xfrm>
        </p:spPr>
        <p:txBody>
          <a:bodyPr>
            <a:normAutofit fontScale="92500" lnSpcReduction="20000"/>
          </a:bodyPr>
          <a:lstStyle/>
          <a:p>
            <a:pPr marL="0" indent="0" algn="just">
              <a:lnSpc>
                <a:spcPct val="110000"/>
              </a:lnSpc>
              <a:buNone/>
            </a:pPr>
            <a:r>
              <a:rPr lang="en-US" sz="3200" dirty="0">
                <a:solidFill>
                  <a:schemeClr val="tx1">
                    <a:alpha val="60000"/>
                  </a:schemeClr>
                </a:solidFill>
              </a:rPr>
              <a:t>IoT is an </a:t>
            </a:r>
            <a:r>
              <a:rPr lang="en-US" sz="3200" b="1" dirty="0">
                <a:solidFill>
                  <a:schemeClr val="tx1">
                    <a:alpha val="60000"/>
                  </a:schemeClr>
                </a:solidFill>
              </a:rPr>
              <a:t>advanced automation and analytics system</a:t>
            </a:r>
            <a:r>
              <a:rPr lang="en-US" sz="3200" dirty="0">
                <a:solidFill>
                  <a:schemeClr val="tx1">
                    <a:alpha val="60000"/>
                  </a:schemeClr>
                </a:solidFill>
              </a:rPr>
              <a:t> which deals with </a:t>
            </a:r>
            <a:r>
              <a:rPr lang="en-US" sz="3200" b="1" dirty="0">
                <a:solidFill>
                  <a:schemeClr val="accent1">
                    <a:alpha val="60000"/>
                  </a:schemeClr>
                </a:solidFill>
              </a:rPr>
              <a:t>artificial intelligence, sensor, networking, electronic, cloud messaging</a:t>
            </a:r>
            <a:r>
              <a:rPr lang="en-US" sz="3200" dirty="0">
                <a:solidFill>
                  <a:schemeClr val="tx1">
                    <a:alpha val="60000"/>
                  </a:schemeClr>
                </a:solidFill>
              </a:rPr>
              <a:t>, etc. to deliver complete systems for the product or services. The system created by IoT has greater transparency, control, and performance.</a:t>
            </a:r>
          </a:p>
        </p:txBody>
      </p:sp>
      <p:pic>
        <p:nvPicPr>
          <p:cNvPr id="2050" name="Picture 2" descr="IoT Introdoction">
            <a:extLst>
              <a:ext uri="{FF2B5EF4-FFF2-40B4-BE49-F238E27FC236}">
                <a16:creationId xmlns:a16="http://schemas.microsoft.com/office/drawing/2014/main" id="{86E1E3C7-2376-45F2-BB7D-988E07698A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98180" y="249031"/>
            <a:ext cx="7607756" cy="338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504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O que é IoT? - dataRain - Entenda o que significa &amp;quot;Internet das Coisas&amp;quot;">
            <a:extLst>
              <a:ext uri="{FF2B5EF4-FFF2-40B4-BE49-F238E27FC236}">
                <a16:creationId xmlns:a16="http://schemas.microsoft.com/office/drawing/2014/main" id="{39EA95CF-5C0E-4076-B833-AC54BD7652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11" r="8234"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6EE9DA1-3745-48A9-8029-DE7992C1AAB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latin typeface="+mj-lt"/>
              </a:rPr>
              <a:t>IoT Architecture Overview</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16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4E96AA-04C6-49BC-AF27-06CD4BBC8741}"/>
              </a:ext>
            </a:extLst>
          </p:cNvPr>
          <p:cNvSpPr>
            <a:spLocks noGrp="1"/>
          </p:cNvSpPr>
          <p:nvPr>
            <p:ph type="title"/>
          </p:nvPr>
        </p:nvSpPr>
        <p:spPr/>
        <p:txBody>
          <a:bodyPr/>
          <a:lstStyle/>
          <a:p>
            <a:r>
              <a:rPr lang="en-US" dirty="0"/>
              <a:t>Why do I need an architecture?</a:t>
            </a:r>
          </a:p>
        </p:txBody>
      </p:sp>
      <p:sp>
        <p:nvSpPr>
          <p:cNvPr id="3" name="Espaço Reservado para Conteúdo 2">
            <a:extLst>
              <a:ext uri="{FF2B5EF4-FFF2-40B4-BE49-F238E27FC236}">
                <a16:creationId xmlns:a16="http://schemas.microsoft.com/office/drawing/2014/main" id="{0ED8D551-5CBE-4FDA-9F9C-E7B84DD9D2C5}"/>
              </a:ext>
            </a:extLst>
          </p:cNvPr>
          <p:cNvSpPr>
            <a:spLocks noGrp="1"/>
          </p:cNvSpPr>
          <p:nvPr>
            <p:ph idx="1"/>
          </p:nvPr>
        </p:nvSpPr>
        <p:spPr/>
        <p:txBody>
          <a:bodyPr>
            <a:normAutofit fontScale="62500" lnSpcReduction="20000"/>
          </a:bodyPr>
          <a:lstStyle/>
          <a:p>
            <a:pPr algn="just">
              <a:lnSpc>
                <a:spcPct val="170000"/>
              </a:lnSpc>
            </a:pPr>
            <a:r>
              <a:rPr lang="en-US" sz="3600" dirty="0"/>
              <a:t>The concept behind the Internet of Things is as powerful as it is complex, and for the elements in the </a:t>
            </a:r>
            <a:r>
              <a:rPr lang="en-US" sz="3600" b="1" dirty="0"/>
              <a:t>IoT puzzle to mesh perfectly</a:t>
            </a:r>
            <a:r>
              <a:rPr lang="en-US" sz="3600" dirty="0"/>
              <a:t>, they all must be part of a well-thought-out structure. </a:t>
            </a:r>
          </a:p>
          <a:p>
            <a:pPr algn="just">
              <a:lnSpc>
                <a:spcPct val="170000"/>
              </a:lnSpc>
            </a:pPr>
            <a:r>
              <a:rPr lang="en-US" sz="3600" dirty="0"/>
              <a:t>This is where IoT architecture enters the stage, especially in </a:t>
            </a:r>
            <a:r>
              <a:rPr lang="en-US" sz="3600" b="1" dirty="0"/>
              <a:t>IoT device management</a:t>
            </a:r>
            <a:r>
              <a:rPr lang="en-US" sz="3600" dirty="0"/>
              <a:t>.</a:t>
            </a:r>
          </a:p>
          <a:p>
            <a:pPr algn="just">
              <a:lnSpc>
                <a:spcPct val="170000"/>
              </a:lnSpc>
            </a:pPr>
            <a:r>
              <a:rPr lang="en-US" sz="3600" dirty="0"/>
              <a:t>While </a:t>
            </a:r>
            <a:r>
              <a:rPr lang="en-US" sz="3600" b="1" dirty="0"/>
              <a:t>every IoT system is different</a:t>
            </a:r>
            <a:r>
              <a:rPr lang="en-US" sz="3600" dirty="0"/>
              <a:t>, the foundation for each Internet of Things architecture and its </a:t>
            </a:r>
            <a:r>
              <a:rPr lang="en-US" sz="3600" b="1" dirty="0"/>
              <a:t>general data process flow is roughly the same</a:t>
            </a:r>
            <a:r>
              <a:rPr lang="en-US" sz="3600" dirty="0"/>
              <a:t>.</a:t>
            </a:r>
          </a:p>
        </p:txBody>
      </p:sp>
    </p:spTree>
    <p:extLst>
      <p:ext uri="{BB962C8B-B14F-4D97-AF65-F5344CB8AC3E}">
        <p14:creationId xmlns:p14="http://schemas.microsoft.com/office/powerpoint/2010/main" val="1843833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4E96AA-04C6-49BC-AF27-06CD4BBC8741}"/>
              </a:ext>
            </a:extLst>
          </p:cNvPr>
          <p:cNvSpPr>
            <a:spLocks noGrp="1"/>
          </p:cNvSpPr>
          <p:nvPr>
            <p:ph type="title"/>
          </p:nvPr>
        </p:nvSpPr>
        <p:spPr>
          <a:xfrm>
            <a:off x="588579" y="4563895"/>
            <a:ext cx="11445766" cy="1325563"/>
          </a:xfrm>
        </p:spPr>
        <p:txBody>
          <a:bodyPr/>
          <a:lstStyle/>
          <a:p>
            <a:pPr algn="ctr"/>
            <a:r>
              <a:rPr lang="en-US" dirty="0"/>
              <a:t>4 Stage IoT Architecture</a:t>
            </a:r>
          </a:p>
        </p:txBody>
      </p:sp>
      <p:pic>
        <p:nvPicPr>
          <p:cNvPr id="5122" name="Picture 2" descr="IoT Architecture">
            <a:extLst>
              <a:ext uri="{FF2B5EF4-FFF2-40B4-BE49-F238E27FC236}">
                <a16:creationId xmlns:a16="http://schemas.microsoft.com/office/drawing/2014/main" id="{B29DD602-B7E9-4931-891B-B2191B147D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461"/>
          <a:stretch/>
        </p:blipFill>
        <p:spPr bwMode="auto">
          <a:xfrm>
            <a:off x="1493821" y="232875"/>
            <a:ext cx="8825986" cy="447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897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O que é IoT? - dataRain - Entenda o que significa &amp;quot;Internet das Coisas&amp;quot;">
            <a:extLst>
              <a:ext uri="{FF2B5EF4-FFF2-40B4-BE49-F238E27FC236}">
                <a16:creationId xmlns:a16="http://schemas.microsoft.com/office/drawing/2014/main" id="{39EA95CF-5C0E-4076-B833-AC54BD7652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11" r="8234"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6EE9DA1-3745-48A9-8029-DE7992C1AAB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b="0" dirty="0"/>
              <a:t>Things, Sensors and Actuators</a:t>
            </a:r>
            <a:endParaRPr lang="en-US" sz="3600" b="0" dirty="0">
              <a:solidFill>
                <a:schemeClr val="tx1">
                  <a:lumMod val="85000"/>
                  <a:lumOff val="15000"/>
                </a:schemeClr>
              </a:solidFill>
              <a:latin typeface="+mj-lt"/>
            </a:endParaRP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65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4E96AA-04C6-49BC-AF27-06CD4BBC8741}"/>
              </a:ext>
            </a:extLst>
          </p:cNvPr>
          <p:cNvSpPr>
            <a:spLocks noGrp="1"/>
          </p:cNvSpPr>
          <p:nvPr>
            <p:ph type="title"/>
          </p:nvPr>
        </p:nvSpPr>
        <p:spPr>
          <a:xfrm>
            <a:off x="312683" y="67959"/>
            <a:ext cx="10515600" cy="1325563"/>
          </a:xfrm>
        </p:spPr>
        <p:txBody>
          <a:bodyPr/>
          <a:lstStyle/>
          <a:p>
            <a:r>
              <a:rPr lang="en-US" dirty="0"/>
              <a:t>Things, Sensors and Actuators</a:t>
            </a:r>
          </a:p>
        </p:txBody>
      </p:sp>
      <p:sp>
        <p:nvSpPr>
          <p:cNvPr id="3" name="Espaço Reservado para Conteúdo 2">
            <a:extLst>
              <a:ext uri="{FF2B5EF4-FFF2-40B4-BE49-F238E27FC236}">
                <a16:creationId xmlns:a16="http://schemas.microsoft.com/office/drawing/2014/main" id="{0ED8D551-5CBE-4FDA-9F9C-E7B84DD9D2C5}"/>
              </a:ext>
            </a:extLst>
          </p:cNvPr>
          <p:cNvSpPr>
            <a:spLocks noGrp="1"/>
          </p:cNvSpPr>
          <p:nvPr>
            <p:ph idx="1"/>
          </p:nvPr>
        </p:nvSpPr>
        <p:spPr>
          <a:xfrm>
            <a:off x="554421" y="1393521"/>
            <a:ext cx="7128641" cy="4418699"/>
          </a:xfrm>
        </p:spPr>
        <p:txBody>
          <a:bodyPr>
            <a:normAutofit fontScale="70000" lnSpcReduction="20000"/>
          </a:bodyPr>
          <a:lstStyle/>
          <a:p>
            <a:pPr algn="just">
              <a:lnSpc>
                <a:spcPct val="120000"/>
              </a:lnSpc>
            </a:pPr>
            <a:r>
              <a:rPr lang="en-US" sz="3600" dirty="0"/>
              <a:t>Sensors or Actuators are the devices that can </a:t>
            </a:r>
            <a:r>
              <a:rPr lang="en-US" sz="3600" b="1" dirty="0"/>
              <a:t>emit, accept and process data over the network</a:t>
            </a:r>
            <a:r>
              <a:rPr lang="en-US" sz="3600" dirty="0"/>
              <a:t>. </a:t>
            </a:r>
          </a:p>
          <a:p>
            <a:pPr algn="just">
              <a:lnSpc>
                <a:spcPct val="120000"/>
              </a:lnSpc>
            </a:pPr>
            <a:r>
              <a:rPr lang="en-US" sz="3600" dirty="0"/>
              <a:t>These sensors or actuators may be connected either through </a:t>
            </a:r>
            <a:r>
              <a:rPr lang="en-US" sz="3600" b="1" dirty="0"/>
              <a:t>wired or wireless</a:t>
            </a:r>
            <a:r>
              <a:rPr lang="en-US" sz="3600" dirty="0"/>
              <a:t>. </a:t>
            </a:r>
          </a:p>
          <a:p>
            <a:pPr algn="just">
              <a:lnSpc>
                <a:spcPct val="120000"/>
              </a:lnSpc>
            </a:pPr>
            <a:r>
              <a:rPr lang="en-US" sz="3600" dirty="0"/>
              <a:t>This contains GPS, Electrochemical, Gyroscope, RFID, etc. Most of the sensors need connectivity through sensors gateways. </a:t>
            </a:r>
          </a:p>
          <a:p>
            <a:pPr algn="just">
              <a:lnSpc>
                <a:spcPct val="120000"/>
              </a:lnSpc>
            </a:pPr>
            <a:r>
              <a:rPr lang="en-US" sz="3600" dirty="0"/>
              <a:t>The connection of sensors or actuators can be through a </a:t>
            </a:r>
            <a:r>
              <a:rPr lang="en-US" sz="3600" b="1" dirty="0"/>
              <a:t>Local Area Network (LAN)</a:t>
            </a:r>
            <a:r>
              <a:rPr lang="en-US" sz="3600" dirty="0"/>
              <a:t> or </a:t>
            </a:r>
            <a:r>
              <a:rPr lang="en-US" sz="3600" b="1" dirty="0"/>
              <a:t>Personal Area Network (PAN)</a:t>
            </a:r>
            <a:r>
              <a:rPr lang="en-US" sz="3600" dirty="0"/>
              <a:t>.</a:t>
            </a:r>
          </a:p>
        </p:txBody>
      </p:sp>
      <p:pic>
        <p:nvPicPr>
          <p:cNvPr id="6146" name="Picture 2" descr="Securing Your Internet Of Things (IOT)">
            <a:extLst>
              <a:ext uri="{FF2B5EF4-FFF2-40B4-BE49-F238E27FC236}">
                <a16:creationId xmlns:a16="http://schemas.microsoft.com/office/drawing/2014/main" id="{BB1BE75D-F850-477F-B588-EB8879910A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1879" y="1727309"/>
            <a:ext cx="3695700"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2007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5239</TotalTime>
  <Words>1443</Words>
  <Application>Microsoft Office PowerPoint</Application>
  <PresentationFormat>Widescreen</PresentationFormat>
  <Paragraphs>76</Paragraphs>
  <Slides>38</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Abadi</vt:lpstr>
      <vt:lpstr>Arial</vt:lpstr>
      <vt:lpstr>Arial Black</vt:lpstr>
      <vt:lpstr>Calibri</vt:lpstr>
      <vt:lpstr>Calibri Light</vt:lpstr>
      <vt:lpstr>Roboto</vt:lpstr>
      <vt:lpstr>Office Theme</vt:lpstr>
      <vt:lpstr>Unit 6.2.2 – IoT Architecture</vt:lpstr>
      <vt:lpstr>Unit Goal</vt:lpstr>
      <vt:lpstr>IoT Review</vt:lpstr>
      <vt:lpstr>What is IoT?</vt:lpstr>
      <vt:lpstr>IoT Architecture Overview</vt:lpstr>
      <vt:lpstr>Why do I need an architecture?</vt:lpstr>
      <vt:lpstr>4 Stage IoT Architecture</vt:lpstr>
      <vt:lpstr>Things, Sensors and Actuators</vt:lpstr>
      <vt:lpstr>Things, Sensors and Actuators</vt:lpstr>
      <vt:lpstr>Not Smart Objects</vt:lpstr>
      <vt:lpstr>Not Smart Objects</vt:lpstr>
      <vt:lpstr>Smart Objects</vt:lpstr>
      <vt:lpstr>Smart Objects  Summary</vt:lpstr>
      <vt:lpstr>IoT Devices</vt:lpstr>
      <vt:lpstr>PowerPoint Presentation</vt:lpstr>
      <vt:lpstr>Gateways and Data Acquisitions</vt:lpstr>
      <vt:lpstr>Gateways and Data Acquisitions</vt:lpstr>
      <vt:lpstr>Gateways and Data Acquisitions</vt:lpstr>
      <vt:lpstr>Edge IT</vt:lpstr>
      <vt:lpstr>PowerPoint Presentation</vt:lpstr>
      <vt:lpstr>Edge IT</vt:lpstr>
      <vt:lpstr>Edge</vt:lpstr>
      <vt:lpstr>Edge</vt:lpstr>
      <vt:lpstr>Edge Benefits</vt:lpstr>
      <vt:lpstr>Data Center/ Cloud</vt:lpstr>
      <vt:lpstr>Data Center/ Cloud</vt:lpstr>
      <vt:lpstr>Cloud-based IoT Platform</vt:lpstr>
      <vt:lpstr>Type of Clouds</vt:lpstr>
      <vt:lpstr>Virtualization</vt:lpstr>
      <vt:lpstr>Cloud-based Services Models</vt:lpstr>
      <vt:lpstr>PowerPoint Presentation</vt:lpstr>
      <vt:lpstr>PowerPoint Presentation</vt:lpstr>
      <vt:lpstr>PowerPoint Presentation</vt:lpstr>
      <vt:lpstr>Desktop as a Service (DaaS)</vt:lpstr>
      <vt:lpstr>Desktop as a Service (DaaS)</vt:lpstr>
      <vt:lpstr>Cloud-based IoT Platform</vt:lpstr>
      <vt:lpstr>PowerPoint Presentation</vt:lpstr>
      <vt:lpstr>Unit 6.2.2 – IoT 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Intelligence (TC2023)</dc:title>
  <dc:creator>ALEXANDRE</dc:creator>
  <cp:lastModifiedBy>ALEXANDRE B BARRETO</cp:lastModifiedBy>
  <cp:revision>15</cp:revision>
  <dcterms:created xsi:type="dcterms:W3CDTF">2021-01-13T19:01:52Z</dcterms:created>
  <dcterms:modified xsi:type="dcterms:W3CDTF">2022-09-24T15:38:27Z</dcterms:modified>
</cp:coreProperties>
</file>